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  <p:sldId id="260" r:id="rId3"/>
    <p:sldId id="258" r:id="rId4"/>
    <p:sldId id="263" r:id="rId5"/>
    <p:sldId id="259" r:id="rId6"/>
    <p:sldId id="264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02A7F9-63B0-8A2B-9E5F-0A393D2B1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1BCE27-EEF4-AF31-C57C-A2207848B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AF254-F620-97C1-5355-D6AF70AD9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EEF82-ACF4-485A-8FA6-5370293A67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4766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68B79-4A72-A601-F50C-6A7D4E63D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91A818-E5CF-3852-0D74-EF4CD0C85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6E274D-05CE-E654-7E4A-96EA8A30C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25A72-EEA3-47D9-8200-857933885A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5045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AF99D6-644A-F14D-6DB9-0D486060D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D8D08-FD99-349B-6A75-956F6A75C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B244A-D7E4-02E7-756E-E4807445A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37E82-7361-4C1C-A64D-FD483C8A3B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3424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610188-42F7-566D-1ACB-C8C4494B4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CEB829-2787-4F9C-8051-A97DEB2B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90E9EF-DB6D-3D0B-15DC-F1571E74D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4C21D-95F6-47F0-B637-268D95022F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301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EF4E9-A278-DF5B-0010-F1C9399AF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D2713D-0C72-4E62-E391-1ACAE6161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6AE36F-2906-3FBF-FCAF-8550A5CBC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D605C-59AB-488C-A677-65AD2E314E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9399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270D54F-C0D2-8C47-0EFD-FBDBA831A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67718B4-B706-DCE3-4586-ABC325039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C2FFD9-F6E4-40F6-2E68-36D2633A8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7C1B8-E3EE-4BE7-8690-5BFA32604B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504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FA79E3F-6AE3-E02F-18F0-3B4993547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B3727E6-9202-F22D-F2B1-BFC51B616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0977FA-08F6-DF9D-B7AD-5681B1B8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BEE07-9FE6-4873-B82C-F7EF76D550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8805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BF26F54-46FF-CC70-3339-EA0C65457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364CC97-38B9-750E-7CF3-CF6B6A38B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2C8BE63-D78E-8C8F-C2F6-4458942F0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DC23E-9F5F-4B42-95FC-D812BD22E5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80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B456B02-2D8B-0C51-F2FB-F17283795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ABB2D9F-4566-6994-989E-D5DA85E34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1FF5F09-11ED-F712-DA46-14AF6031E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096C0-4ED2-40B6-BA0B-5FA443248B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1732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6EE50B9-D6E4-882E-3056-08647E58F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520F8C-15FF-9B49-D063-5B8149230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8EEC384-8B32-C41B-8768-532CB4A5B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630D2-CA1A-4802-A63D-1CCD0E2EB9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914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ACAD441-C5C8-F137-2F47-067C47D69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7F65923-6F9B-B7CB-1065-8C72C402A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46EDB1A-4CCA-3BA4-85E0-A77C8D90F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5187B-C55B-41D9-BEB6-D2397E2A54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2267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72CA54E-6A79-85F6-B33F-E41433C0B5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4D13B28-8547-AB6F-ED47-5495A0A2A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8DF448-ECEF-77E6-DC82-F39FC524F5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7D11AD-AB5F-39D3-877E-9CC4E6511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536294-684A-0665-44E7-C5E5C0FB17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581951-565F-4AC3-9FA1-C0C133F40F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7A3293F-FD21-D608-2B04-F56936D2DE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2764904"/>
          </a:xfrm>
        </p:spPr>
        <p:txBody>
          <a:bodyPr/>
          <a:lstStyle/>
          <a:p>
            <a:r>
              <a:rPr lang="en-AU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1</a:t>
            </a:r>
            <a:br>
              <a:rPr lang="en-AU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Spirit divine, come as of old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With healing in thy train;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Come, as thou </a:t>
            </a:r>
            <a:r>
              <a:rPr lang="en-AU" altLang="en-US" sz="40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did'st</a:t>
            </a: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, to sanctify;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Let naught of sin remain.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FC70E56-2537-E689-CBB8-8827639327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Come, great Spirit, come,</a:t>
            </a:r>
            <a:br>
              <a:rPr lang="en-AU" altLang="en-US" sz="4000" dirty="0"/>
            </a:br>
            <a:r>
              <a:rPr lang="en-AU" altLang="en-US" sz="4000" dirty="0"/>
              <a:t>Make each heart thy home;</a:t>
            </a:r>
            <a:br>
              <a:rPr lang="en-AU" altLang="en-US" sz="4000" dirty="0"/>
            </a:br>
            <a:r>
              <a:rPr lang="en-AU" altLang="en-US" sz="4000" dirty="0"/>
              <a:t>Enter every longing soul;</a:t>
            </a:r>
            <a:br>
              <a:rPr lang="en-AU" altLang="en-US" sz="4000" dirty="0"/>
            </a:br>
            <a:r>
              <a:rPr lang="en-AU" altLang="en-US" sz="4000" dirty="0"/>
              <a:t>Come, great Spirit, come.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8542172-140E-8F1C-527A-7388BB4786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2</a:t>
            </a:r>
            <a:r>
              <a:rPr lang="en-AU" altLang="en-US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br>
              <a:rPr lang="en-AU" altLang="en-US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Spirit divine, purge thou our hearts,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Make us to understand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Thy </a:t>
            </a:r>
            <a:r>
              <a:rPr lang="en-AU" altLang="en-US" sz="40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blessèd</a:t>
            </a: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will concerning us,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teach us love's command.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FC70E56-2537-E689-CBB8-8827639327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Come, great Spirit, come,</a:t>
            </a:r>
            <a:br>
              <a:rPr lang="en-AU" altLang="en-US" sz="4000" dirty="0"/>
            </a:br>
            <a:r>
              <a:rPr lang="en-AU" altLang="en-US" sz="4000" dirty="0"/>
              <a:t>Make each heart thy home;</a:t>
            </a:r>
            <a:br>
              <a:rPr lang="en-AU" altLang="en-US" sz="4000" dirty="0"/>
            </a:br>
            <a:r>
              <a:rPr lang="en-AU" altLang="en-US" sz="4000" dirty="0"/>
              <a:t>Enter every longing soul;</a:t>
            </a:r>
            <a:br>
              <a:rPr lang="en-AU" altLang="en-US" sz="4000" dirty="0"/>
            </a:br>
            <a:r>
              <a:rPr lang="en-AU" altLang="en-US" sz="4000" dirty="0"/>
              <a:t>Come, great Spirit, come.</a:t>
            </a:r>
          </a:p>
        </p:txBody>
      </p:sp>
    </p:spTree>
    <p:extLst>
      <p:ext uri="{BB962C8B-B14F-4D97-AF65-F5344CB8AC3E}">
        <p14:creationId xmlns:p14="http://schemas.microsoft.com/office/powerpoint/2010/main" val="295001841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E9828C8F-57C6-9E89-E54F-5DAB2C646B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6832"/>
            <a:ext cx="9144000" cy="2736304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Spirit divine, cleanse thou our souls</a:t>
            </a:r>
            <a:br>
              <a:rPr lang="en-AU" altLang="en-US" sz="4000" dirty="0"/>
            </a:br>
            <a:r>
              <a:rPr lang="en-AU" altLang="en-US" sz="4000" dirty="0"/>
              <a:t>With Pentecostal flood;</a:t>
            </a:r>
            <a:br>
              <a:rPr lang="en-AU" altLang="en-US" sz="4000" dirty="0"/>
            </a:br>
            <a:r>
              <a:rPr lang="en-AU" altLang="en-US" sz="4000" dirty="0"/>
              <a:t>Breathe into us the life that shows</a:t>
            </a:r>
            <a:br>
              <a:rPr lang="en-AU" altLang="en-US" sz="4000" dirty="0"/>
            </a:br>
            <a:r>
              <a:rPr lang="en-AU" altLang="en-US" sz="4000" dirty="0"/>
              <a:t>The Father-love of God.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FC70E56-2537-E689-CBB8-8827639327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Come, great Spirit, come,</a:t>
            </a:r>
            <a:br>
              <a:rPr lang="en-AU" altLang="en-US" sz="4000" dirty="0"/>
            </a:br>
            <a:r>
              <a:rPr lang="en-AU" altLang="en-US" sz="4000" dirty="0"/>
              <a:t>Make each heart thy home;</a:t>
            </a:r>
            <a:br>
              <a:rPr lang="en-AU" altLang="en-US" sz="4000" dirty="0"/>
            </a:br>
            <a:r>
              <a:rPr lang="en-AU" altLang="en-US" sz="4000" dirty="0"/>
              <a:t>Enter every longing soul;</a:t>
            </a:r>
            <a:br>
              <a:rPr lang="en-AU" altLang="en-US" sz="4000" dirty="0"/>
            </a:br>
            <a:r>
              <a:rPr lang="en-AU" altLang="en-US" sz="4000" dirty="0"/>
              <a:t>Come, great Spirit, come.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2C15C19-3E36-3ADE-948A-73B5AFF6DA3D}"/>
              </a:ext>
            </a:extLst>
          </p:cNvPr>
          <p:cNvSpPr/>
          <p:nvPr/>
        </p:nvSpPr>
        <p:spPr>
          <a:xfrm>
            <a:off x="192088" y="5516563"/>
            <a:ext cx="6096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2641854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Brindley Boon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Words: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Music: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63637927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249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218. Spirit divine, come as of old With healing in thy train; Come, as thou did'st, to sanctify; Let naught of sin remain.</dc:title>
  <dc:creator>Perth Fortress Salvos</dc:creator>
  <cp:lastModifiedBy>Narelle Wheaton</cp:lastModifiedBy>
  <cp:revision>4</cp:revision>
  <dcterms:created xsi:type="dcterms:W3CDTF">1999-02-05T05:46:10Z</dcterms:created>
  <dcterms:modified xsi:type="dcterms:W3CDTF">2023-08-14T07:35:40Z</dcterms:modified>
</cp:coreProperties>
</file>