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B0D5C3-045D-449A-3CF0-8538B245F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A4688-59CA-9C68-4B0A-8D5AF21AD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9436C-4B2B-597E-BC8C-CEDBD816E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A269E-0039-479B-B46E-31085BDDC2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1354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35DAC8-4C13-0C76-31BB-9341C75AE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A13F1-1CD1-7EDD-FE16-09AB5D7C6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63EFA-836C-0BA3-89DD-7D8B8CA7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DE811-1931-42F2-A30C-D8091081FD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557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B52F6E-6D2D-F617-C32B-FC0B27C43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E1165-EF9C-5DB9-88BD-FE1EAA267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8AAD7-8091-34A9-8B82-EF8E45574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97A68-F91C-4B3A-89B9-1AFDC8D498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224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084B2-78E1-A9B1-19C2-7318E628D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C062A-8A9B-6D3D-A3A7-38DEB9F3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6CABEE-683C-28D7-B01C-D21159C0D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F2FF6-34AF-4C73-A4F1-F7B248BD10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264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949E8-47D7-25A9-62F1-1D04EB2FF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44577-DA47-BAFF-B19E-77858BB38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3120D-67C2-DC8B-E36C-88BF9E8E1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B5981-7FE3-4073-92A4-CE6D748EC7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3666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C09858-F74B-37F3-4544-E3E98BA7E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6DFDBF-4BA0-F3C5-CC8B-E00E4DFA4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450289-033D-F935-4C42-C5C79789B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ABACA-8C2A-49C4-B3A3-D6B4AA610E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4252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EB22BAA-BC34-9BEE-1DF6-5D91710C9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B93A706-9784-779B-DEC0-567F821C9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486E817-381F-9A40-7A37-3C2236242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F54F1-A771-4986-A61C-DBAE943362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6993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E2EC01-48C5-9B66-492F-05BE0A6DC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401CDE7-6DD4-7A6B-872E-3EAD1F243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AAD7204-014C-0D7F-05CD-AEB9219DC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898BA-1D8A-40F7-87B1-2B5B3394152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32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0C4F6E6-46E0-363B-1D69-D8523A4D3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346C36F-A2B3-8747-F232-EBE798E33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A0AC869-4BA5-9887-2C46-F7957939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12AA0-AEC7-4E41-AD6E-31042777CE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682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F1FD593-1250-9784-3099-86B27182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C9D9BB-A1B5-A1A5-28C8-17DD6D3FB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142EB6-3D4C-3B1E-2A0B-025F3C753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228D5-EDE3-417A-ADAA-F24592ABAB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294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AA1E17-E483-53EA-BE4B-3A9E7FD0E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64795D-DA8B-59DD-4A6D-960F86D84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887C3F-879B-5AF8-EAA2-D285E109A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CF9B7-6CB8-44E8-B0BF-89E3334DAA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5322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5312D0-F3BF-EE21-166F-4956A9F666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1D74EEA-3CED-8DDA-3FE9-FC6B5B9F25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311971-F16A-F949-C1F6-D79919ADDE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DD772-2E03-8F48-6EB0-4EE00CFF5E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BCE95B-6C6A-3D3E-8BD5-878E229AE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A05DA7-BA10-4D2C-807E-EC1A5334E7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08BD1C5-EB03-323B-3492-AEFD60B30E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36985"/>
            <a:ext cx="10515600" cy="3384029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Praise to the holiest in the height,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in the depth be praise,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In all his words most wonderful,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Most sure in all his ways.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EE8C67C-AF5A-4D36-58F8-CDDBC24968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01205"/>
            <a:ext cx="10515600" cy="345559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loving wisdom of our God!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When all was sin and shame,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 second Adam to the fight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to the rescue came.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2E30EA04-487A-D3BC-996B-DBB1684C51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424" y="1664493"/>
            <a:ext cx="10515600" cy="352901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wisest love! that flesh and blood,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Which did in Adam fail,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Should strive afresh against their foe,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Should strive and should prevail.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294B6C7-5B7B-7EFD-4D3C-26C89098E0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3213"/>
            <a:ext cx="10515600" cy="3311574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Praise to the holiest in the height,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in the depth be praise,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all his words most wonderful,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Most sure in all his ways.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AAE207-F027-D966-585C-AF83DF3521A7}"/>
              </a:ext>
            </a:extLst>
          </p:cNvPr>
          <p:cNvSpPr/>
          <p:nvPr/>
        </p:nvSpPr>
        <p:spPr>
          <a:xfrm>
            <a:off x="192088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3294028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Henry Newman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152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7</cp:revision>
  <cp:lastPrinted>1601-01-01T00:00:00Z</cp:lastPrinted>
  <dcterms:created xsi:type="dcterms:W3CDTF">2001-02-19T13:06:16Z</dcterms:created>
  <dcterms:modified xsi:type="dcterms:W3CDTF">2023-08-15T07:31:16Z</dcterms:modified>
</cp:coreProperties>
</file>