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8" r:id="rId3"/>
    <p:sldId id="272" r:id="rId4"/>
    <p:sldId id="283" r:id="rId5"/>
    <p:sldId id="278" r:id="rId6"/>
    <p:sldId id="284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7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52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1AC20-0ED2-F087-1892-1066DD7E2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8EFE47-6A26-9E53-8BBB-C7BA84A26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7E1E3-0ABD-358B-8B1A-E3F5864AC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D6F7F-A517-49BC-9F6C-BD557DD0DA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82599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2185A-0879-235B-3099-16098BD7C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E93BED-9FB3-63E3-2F5E-0EBF39183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AAD243-17B5-4149-6DE3-F239962B4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7EDD-CE01-4FCA-8F0D-B512E3FBFB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64403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CE57E6-191A-43A1-7194-69DE636E7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13AAD-1FE2-5499-6A2B-379A546E9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8F5F-B551-B32E-2F59-BA9F75ECB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6D9F0-90BD-41B7-BC59-E011715765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47174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CDD8E-0373-075D-7506-55E70996B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B4546-75DA-EBC2-435F-AEDE51F0F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8C719-AB35-D88D-2053-6E3E14489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7842A-5E3F-4CB9-9437-AB1AB47124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7998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E90ED-CCDB-7775-8347-F7DE0F74F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90B097-DCC1-8A79-4CFD-B04C3116B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F5733-FC93-74BD-1A33-75B9524A4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6EA65-B0E3-4835-AE97-4616BFEE84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05657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EACB0B7-FD5F-96C5-F3AC-97D048D17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798DAF-EE4B-3121-21BE-F41C6207F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66FF75F-0D2B-2D14-D1AD-828F8D798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23424-74EE-44FC-A2E3-0D6CE0A789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60617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3CA50CC-3126-AABE-2A94-12CAA6275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A54EDA8-8B6B-46A1-A6E4-0AF8A3566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CA19EA6-8B42-EA21-D593-B217647B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CBC9D-27BD-4BB2-B199-B79216B86E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19182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B5F24B0-3009-89D5-7903-B16B87166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CB92E58-A154-76E8-FB36-0B5A4B1BB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1617BF9-D1A8-D359-03E3-D889E8B6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D873B-94AC-4F87-8625-A2276DF5FC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70349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1744D08-B26A-4A11-93B7-1B3CC28A7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8021DF1-F98A-8F12-BB77-C658AB4AA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0380B6B-9912-2016-8CCB-E0B35E386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F2F2B-67A7-4AAF-9159-3468C2DF2E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08209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626550-EC97-FD33-A186-A207E34AB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8E440E-841E-33D3-FBFD-6CB6B48D3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5F21A0-BD0A-681F-DF96-A4EDD9C62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40E3D-2285-4C62-A8A1-C299E3EE57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1639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AC665D-6A99-AF02-A8B0-3B5217026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790753-63DC-1AAD-6880-90DC3BE9A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A521F0-5443-A2D8-CD0F-F27892CBE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97D24-A83A-4441-A41D-3BE6E1A1CB1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5263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DED57E4-401D-C1DD-C51B-2215E944F1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B1B9853-249B-5F11-9312-40625989D7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8CAD0-69AA-9D46-F544-CE768A74E6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7E313D-CD15-92BD-2214-6E835AAF66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C82533-8E7E-EB72-644A-F5FCCDC61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61F6EB9-BA86-4EE6-8F29-5CB6C785DF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49A47E1-CEE0-65BF-72AE-F27744AA0F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16137" y="1700808"/>
            <a:ext cx="7959725" cy="3816424"/>
          </a:xfrm>
        </p:spPr>
        <p:txBody>
          <a:bodyPr/>
          <a:lstStyle/>
          <a:p>
            <a:pPr marL="393700" lvl="1" indent="-2794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393700" lvl="1" indent="-279400" algn="ctr">
              <a:buFont typeface="Arial" panose="020B0604020202020204" pitchFamily="34" charset="0"/>
              <a:buNone/>
            </a:pPr>
            <a:r>
              <a:rPr lang="en-AU" altLang="en-US" sz="4000" dirty="0"/>
              <a:t>Praise God for what he's done for me!</a:t>
            </a:r>
          </a:p>
          <a:p>
            <a:pPr marL="393700" lvl="1" indent="-279400" algn="ctr">
              <a:buFont typeface="Arial" panose="020B0604020202020204" pitchFamily="34" charset="0"/>
              <a:buNone/>
            </a:pPr>
            <a:r>
              <a:rPr lang="en-AU" altLang="en-US" sz="4000" dirty="0"/>
              <a:t>Once I was blind, but now I see;</a:t>
            </a:r>
          </a:p>
          <a:p>
            <a:pPr marL="393700" lvl="1" indent="-279400" algn="ctr">
              <a:buFont typeface="Arial" panose="020B0604020202020204" pitchFamily="34" charset="0"/>
              <a:buNone/>
            </a:pPr>
            <a:r>
              <a:rPr lang="en-AU" altLang="en-US" sz="4000" dirty="0"/>
              <a:t>I on the brink of ruin fell;</a:t>
            </a:r>
          </a:p>
          <a:p>
            <a:pPr marL="393700" lvl="1" indent="-279400" algn="ctr">
              <a:buFont typeface="Arial" panose="020B0604020202020204" pitchFamily="34" charset="0"/>
              <a:buNone/>
            </a:pPr>
            <a:r>
              <a:rPr lang="en-AU" altLang="en-US" sz="4000" dirty="0"/>
              <a:t>Glory to God, I'm out of Hell!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25841035-BF2F-948C-B048-96F71FEDE48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2510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what  the Lord has done for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praise him through eternity.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>
            <a:extLst>
              <a:ext uri="{FF2B5EF4-FFF2-40B4-BE49-F238E27FC236}">
                <a16:creationId xmlns:a16="http://schemas.microsoft.com/office/drawing/2014/main" id="{6A0FABE4-741B-B5F7-832C-9DA366AA8E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125538"/>
            <a:ext cx="9396413" cy="357028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spurned his grace,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broke his laws,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But Jesus undertook my cause;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Bad as I was he cleansed my soul,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Healed my disease and made me whole.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F2C29CD4-216D-3BF4-17DA-9DE7867CA2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2510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what  the Lord has done for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praise him through eternity.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B9D5F52E-2A4B-E46C-61BA-02675573A3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0700" y="1664494"/>
            <a:ext cx="8610600" cy="352901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 dirty="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 Lord has pardoned all my sin,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now to praise him I'll begin;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never praised the Lord before,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But now I'll praise him more and more.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BB61E058-3DE4-0F44-4B4A-51C97548E0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2510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what  the Lord has done for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praise him through eternity.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94D89091-5CD1-393C-DC2F-0964DC09F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63" y="5837238"/>
            <a:ext cx="6096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Praise God for what he's done for me! </a:t>
            </a:r>
          </a:p>
          <a:p>
            <a:pPr eaLnBrk="1" hangingPunct="1"/>
            <a:r>
              <a:rPr lang="en-US" altLang="en-US" sz="1100" dirty="0"/>
              <a:t>Anon </a:t>
            </a:r>
          </a:p>
          <a:p>
            <a:pPr eaLnBrk="1" hangingPunct="1"/>
            <a:r>
              <a:rPr lang="en-US" altLang="en-US" sz="1100" dirty="0"/>
              <a:t>© The General of The Salvation Army</a:t>
            </a:r>
            <a:endParaRPr lang="en-AU" alt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172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380. Praise God for What He's Done for Me!</dc:title>
  <dc:creator>E. Langley Smith</dc:creator>
  <cp:lastModifiedBy>Narelle Wheaton</cp:lastModifiedBy>
  <cp:revision>8</cp:revision>
  <cp:lastPrinted>1601-01-01T00:00:00Z</cp:lastPrinted>
  <dcterms:created xsi:type="dcterms:W3CDTF">2002-01-13T22:26:29Z</dcterms:created>
  <dcterms:modified xsi:type="dcterms:W3CDTF">2023-08-15T07:30:24Z</dcterms:modified>
</cp:coreProperties>
</file>