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0C2571-A645-4454-A49E-7A7F46F5F857}" v="1" dt="2023-08-15T05:41:19.3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70C2571-A645-4454-A49E-7A7F46F5F857}"/>
    <pc:docChg chg="custSel modSld">
      <pc:chgData name="Narelle Wheaton" userId="6e1b2b30-480e-4f91-806b-6735d5b9e446" providerId="ADAL" clId="{970C2571-A645-4454-A49E-7A7F46F5F857}" dt="2023-08-15T05:41:36.853" v="38" actId="1076"/>
      <pc:docMkLst>
        <pc:docMk/>
      </pc:docMkLst>
      <pc:sldChg chg="modSp mod">
        <pc:chgData name="Narelle Wheaton" userId="6e1b2b30-480e-4f91-806b-6735d5b9e446" providerId="ADAL" clId="{970C2571-A645-4454-A49E-7A7F46F5F857}" dt="2023-08-15T05:40:30.712" v="18" actId="1076"/>
        <pc:sldMkLst>
          <pc:docMk/>
          <pc:sldMk cId="2599867547" sldId="256"/>
        </pc:sldMkLst>
        <pc:spChg chg="mod">
          <ac:chgData name="Narelle Wheaton" userId="6e1b2b30-480e-4f91-806b-6735d5b9e446" providerId="ADAL" clId="{970C2571-A645-4454-A49E-7A7F46F5F857}" dt="2023-08-15T05:40:30.712" v="18" actId="1076"/>
          <ac:spMkLst>
            <pc:docMk/>
            <pc:sldMk cId="2599867547" sldId="256"/>
            <ac:spMk id="3" creationId="{A48BB2FB-496D-4D7A-9211-F0D810E82DC5}"/>
          </ac:spMkLst>
        </pc:spChg>
      </pc:sldChg>
      <pc:sldChg chg="modSp mod">
        <pc:chgData name="Narelle Wheaton" userId="6e1b2b30-480e-4f91-806b-6735d5b9e446" providerId="ADAL" clId="{970C2571-A645-4454-A49E-7A7F46F5F857}" dt="2023-08-15T05:40:41.018" v="21" actId="1076"/>
        <pc:sldMkLst>
          <pc:docMk/>
          <pc:sldMk cId="1827447347" sldId="257"/>
        </pc:sldMkLst>
        <pc:spChg chg="mod">
          <ac:chgData name="Narelle Wheaton" userId="6e1b2b30-480e-4f91-806b-6735d5b9e446" providerId="ADAL" clId="{970C2571-A645-4454-A49E-7A7F46F5F857}" dt="2023-08-15T05:40:41.018" v="21" actId="1076"/>
          <ac:spMkLst>
            <pc:docMk/>
            <pc:sldMk cId="1827447347" sldId="257"/>
            <ac:spMk id="3" creationId="{A48BB2FB-496D-4D7A-9211-F0D810E82DC5}"/>
          </ac:spMkLst>
        </pc:spChg>
      </pc:sldChg>
      <pc:sldChg chg="modSp mod">
        <pc:chgData name="Narelle Wheaton" userId="6e1b2b30-480e-4f91-806b-6735d5b9e446" providerId="ADAL" clId="{970C2571-A645-4454-A49E-7A7F46F5F857}" dt="2023-08-15T05:40:48.628" v="23" actId="1076"/>
        <pc:sldMkLst>
          <pc:docMk/>
          <pc:sldMk cId="3858855849" sldId="258"/>
        </pc:sldMkLst>
        <pc:spChg chg="mod">
          <ac:chgData name="Narelle Wheaton" userId="6e1b2b30-480e-4f91-806b-6735d5b9e446" providerId="ADAL" clId="{970C2571-A645-4454-A49E-7A7F46F5F857}" dt="2023-08-15T05:40:48.628" v="23" actId="1076"/>
          <ac:spMkLst>
            <pc:docMk/>
            <pc:sldMk cId="3858855849" sldId="258"/>
            <ac:spMk id="3" creationId="{A48BB2FB-496D-4D7A-9211-F0D810E82DC5}"/>
          </ac:spMkLst>
        </pc:spChg>
      </pc:sldChg>
      <pc:sldChg chg="modSp mod">
        <pc:chgData name="Narelle Wheaton" userId="6e1b2b30-480e-4f91-806b-6735d5b9e446" providerId="ADAL" clId="{970C2571-A645-4454-A49E-7A7F46F5F857}" dt="2023-08-15T05:41:04.663" v="28" actId="1076"/>
        <pc:sldMkLst>
          <pc:docMk/>
          <pc:sldMk cId="205205464" sldId="259"/>
        </pc:sldMkLst>
        <pc:spChg chg="mod">
          <ac:chgData name="Narelle Wheaton" userId="6e1b2b30-480e-4f91-806b-6735d5b9e446" providerId="ADAL" clId="{970C2571-A645-4454-A49E-7A7F46F5F857}" dt="2023-08-15T05:41:04.663" v="28" actId="1076"/>
          <ac:spMkLst>
            <pc:docMk/>
            <pc:sldMk cId="205205464" sldId="259"/>
            <ac:spMk id="3" creationId="{A48BB2FB-496D-4D7A-9211-F0D810E82DC5}"/>
          </ac:spMkLst>
        </pc:spChg>
      </pc:sldChg>
      <pc:sldChg chg="modSp mod">
        <pc:chgData name="Narelle Wheaton" userId="6e1b2b30-480e-4f91-806b-6735d5b9e446" providerId="ADAL" clId="{970C2571-A645-4454-A49E-7A7F46F5F857}" dt="2023-08-15T05:40:56.640" v="26" actId="1076"/>
        <pc:sldMkLst>
          <pc:docMk/>
          <pc:sldMk cId="1771813243" sldId="260"/>
        </pc:sldMkLst>
        <pc:spChg chg="mod">
          <ac:chgData name="Narelle Wheaton" userId="6e1b2b30-480e-4f91-806b-6735d5b9e446" providerId="ADAL" clId="{970C2571-A645-4454-A49E-7A7F46F5F857}" dt="2023-08-15T05:40:56.640" v="26" actId="1076"/>
          <ac:spMkLst>
            <pc:docMk/>
            <pc:sldMk cId="1771813243" sldId="260"/>
            <ac:spMk id="3" creationId="{A48BB2FB-496D-4D7A-9211-F0D810E82DC5}"/>
          </ac:spMkLst>
        </pc:spChg>
      </pc:sldChg>
      <pc:sldChg chg="delSp modSp mod">
        <pc:chgData name="Narelle Wheaton" userId="6e1b2b30-480e-4f91-806b-6735d5b9e446" providerId="ADAL" clId="{970C2571-A645-4454-A49E-7A7F46F5F857}" dt="2023-08-15T05:41:28.173" v="35" actId="1076"/>
        <pc:sldMkLst>
          <pc:docMk/>
          <pc:sldMk cId="238956709" sldId="261"/>
        </pc:sldMkLst>
        <pc:spChg chg="mod">
          <ac:chgData name="Narelle Wheaton" userId="6e1b2b30-480e-4f91-806b-6735d5b9e446" providerId="ADAL" clId="{970C2571-A645-4454-A49E-7A7F46F5F857}" dt="2023-08-15T05:41:28.173" v="35" actId="1076"/>
          <ac:spMkLst>
            <pc:docMk/>
            <pc:sldMk cId="238956709" sldId="261"/>
            <ac:spMk id="3" creationId="{A48BB2FB-496D-4D7A-9211-F0D810E82DC5}"/>
          </ac:spMkLst>
        </pc:spChg>
        <pc:spChg chg="del">
          <ac:chgData name="Narelle Wheaton" userId="6e1b2b30-480e-4f91-806b-6735d5b9e446" providerId="ADAL" clId="{970C2571-A645-4454-A49E-7A7F46F5F857}" dt="2023-08-15T05:41:18.350" v="32" actId="21"/>
          <ac:spMkLst>
            <pc:docMk/>
            <pc:sldMk cId="238956709" sldId="261"/>
            <ac:spMk id="4" creationId="{A3725066-D91A-4120-B83C-B10D12767838}"/>
          </ac:spMkLst>
        </pc:spChg>
      </pc:sldChg>
      <pc:sldChg chg="modSp mod">
        <pc:chgData name="Narelle Wheaton" userId="6e1b2b30-480e-4f91-806b-6735d5b9e446" providerId="ADAL" clId="{970C2571-A645-4454-A49E-7A7F46F5F857}" dt="2023-08-15T05:41:14.541" v="31" actId="1076"/>
        <pc:sldMkLst>
          <pc:docMk/>
          <pc:sldMk cId="2097716792" sldId="262"/>
        </pc:sldMkLst>
        <pc:spChg chg="mod">
          <ac:chgData name="Narelle Wheaton" userId="6e1b2b30-480e-4f91-806b-6735d5b9e446" providerId="ADAL" clId="{970C2571-A645-4454-A49E-7A7F46F5F857}" dt="2023-08-15T05:41:14.541" v="31" actId="1076"/>
          <ac:spMkLst>
            <pc:docMk/>
            <pc:sldMk cId="2097716792" sldId="262"/>
            <ac:spMk id="3" creationId="{A48BB2FB-496D-4D7A-9211-F0D810E82DC5}"/>
          </ac:spMkLst>
        </pc:spChg>
      </pc:sldChg>
      <pc:sldChg chg="addSp modSp mod">
        <pc:chgData name="Narelle Wheaton" userId="6e1b2b30-480e-4f91-806b-6735d5b9e446" providerId="ADAL" clId="{970C2571-A645-4454-A49E-7A7F46F5F857}" dt="2023-08-15T05:41:36.853" v="38" actId="1076"/>
        <pc:sldMkLst>
          <pc:docMk/>
          <pc:sldMk cId="2291216625" sldId="263"/>
        </pc:sldMkLst>
        <pc:spChg chg="add mod">
          <ac:chgData name="Narelle Wheaton" userId="6e1b2b30-480e-4f91-806b-6735d5b9e446" providerId="ADAL" clId="{970C2571-A645-4454-A49E-7A7F46F5F857}" dt="2023-08-15T05:41:19.321" v="33"/>
          <ac:spMkLst>
            <pc:docMk/>
            <pc:sldMk cId="2291216625" sldId="263"/>
            <ac:spMk id="2" creationId="{A14EEDC1-BE3D-28BC-DE7C-09ABB8A74426}"/>
          </ac:spMkLst>
        </pc:spChg>
        <pc:spChg chg="mod">
          <ac:chgData name="Narelle Wheaton" userId="6e1b2b30-480e-4f91-806b-6735d5b9e446" providerId="ADAL" clId="{970C2571-A645-4454-A49E-7A7F46F5F857}" dt="2023-08-15T05:41:36.853" v="38" actId="1076"/>
          <ac:spMkLst>
            <pc:docMk/>
            <pc:sldMk cId="2291216625" sldId="263"/>
            <ac:spMk id="3" creationId="{A48BB2FB-496D-4D7A-9211-F0D810E82DC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E7C3E-A158-45B3-9BCA-D79691E4B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596A2-C456-43B5-A92E-DDE36AF215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40203-58DD-443A-8A39-050C9900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91408-93EC-4C90-B079-D476A7402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1D1FB-9726-4A54-B2CE-7E1276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91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EBA78-D412-4AD3-85A9-707C5078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880FD1-FDA8-4D52-8A68-8FFC8D5F09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1DDC3-F840-48A8-8038-19B5E4725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C279E-F332-455F-B3B7-5A1E2E5A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E837D-1B67-496D-8D4B-74C45D13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4558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71F13E-DB65-4B44-BF05-A0DD6525CF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CA67B3-F7A0-4E57-9D9C-0959DC87F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0A8E6-EE1C-45F7-A768-F47FEFD8B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03AE4-770A-4B25-B58A-883CD06AC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EF5073-897C-4071-8F47-05C2936B7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6674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9F9DB-DCAF-468F-9883-AC3E6C2CE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347A5-EB98-4C3D-B941-77ACB2FFC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BD58D-10D2-4FC0-935B-ABD2ADA75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EDEE89-D58F-41BF-A992-57CC88361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46ACC1-E6EF-4C7D-AA06-6B0C31ACD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579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A7EF7-D2E7-4992-B9DF-CBE0AF883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9B29D-DFAE-44FC-95F5-B6277DCAD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168C6-38BF-46D4-A613-E5E3A6DC6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1B054-2C9E-4267-8F18-BE45720AC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AC5B9-FF56-4F8F-95D6-82255B716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6072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53DDB-C0B7-433F-8DB4-A1B5E77AB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57F502-6BB2-45ED-B441-4B757E50C1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12D20E-B39D-4AA1-8DFA-48C0E441C7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72674-837E-410E-8C86-ABE750F82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6E21F0-EC93-4931-AF41-9CD44D198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952755-44BD-49C0-A947-A2557E22A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4456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D0652-D20A-4AC6-AFAB-E74470072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9453CB-4DE2-4BF2-BD7F-BB9C2C5AC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3F354B-E9C3-40D4-8322-EB8C08078A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E0859D-C82B-4512-9D35-D9D70CE12B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85F0C6-73D0-4B6E-BD65-B56D958B25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1C4CFA-0A58-42DA-AC65-8DA40D496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5C8A4F-BAA0-4204-A3C7-FC9940C38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F89A1-525D-4542-AEC4-22818F8AC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7000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81675-F82C-42F8-83D5-0626EB95B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3227A5-C9FA-4E77-B42F-EA60020CB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C04584-64BF-4F26-A1F4-374DCDB8A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7247C6-2950-46B4-A449-7894D51C9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178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3EBB80-C056-44DD-BDB7-4505346FD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A06FE2-5C99-4545-A600-EFF3A5306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3ACE51-2358-467E-841C-18C5B7539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6630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DBCB7-4989-49E7-A863-9C17222A4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652C7-ACEA-4551-9C25-177CE5A71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1680C7-5A11-46EF-B953-BB89C3067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846D7-4205-448A-B008-02546D1DF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400190-23FF-48C5-B1C0-DE7F0CBB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E334A2-CE10-4AD6-8786-9A78F426A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210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C3EFC-FE5B-4E79-8EFB-FE36316D0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489E46-2804-4B9A-B004-DB443310F0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642BDD-1E5D-478E-A6F0-653B7819CC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C63AF-5759-461E-9722-411F35AAE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7EE67-4160-4274-AF7C-DED04B2FE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085B91-22C1-4CD2-AB21-38416ECB1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680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696271-61E8-434F-9C16-FC05E98D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04D769-3773-46A1-BA89-3DF679F0F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D9FF6-DDE3-4633-843F-94A1118122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72872-18A6-4577-8C7A-E73FC267D515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0FB08-8928-420D-9328-69E636160A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653587-78F5-4FA5-B31E-FC7C2DFD8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43F17-C4F9-4112-B81E-05D5491F01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4288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0855"/>
            <a:ext cx="9144000" cy="283629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  <a:effectLst/>
              </a:rPr>
              <a:t>Come with happy faces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To the place of prayer;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Jesus now is waiting,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We shall find Him there.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867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9843"/>
            <a:ext cx="9144000" cy="269831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With a grateful spirit,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Now our voices raise;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Thank Him for His goodness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 a song of praise.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47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1478"/>
            <a:ext cx="9144000" cy="265504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</a:t>
            </a:r>
            <a:r>
              <a:rPr lang="en-US" sz="2000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Come with happy faces,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Jesus rose today;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Leave the world behind us,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Seek the narrow way.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855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8071"/>
            <a:ext cx="9144000" cy="274185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With a grateful spirit,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Now our voices raise;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Thank Him for His goodness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 a song of praise.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13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1478"/>
            <a:ext cx="9144000" cy="265504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</a:t>
            </a:r>
            <a:r>
              <a:rPr lang="en-US" sz="200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Come with happy faces,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Come with hearts sincere;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God our thought is reading,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He is ever near.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05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2426"/>
            <a:ext cx="9144000" cy="273314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With a grateful spirit,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Now our voices raise;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Thank Him for His goodness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 a song of praise.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716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4328"/>
            <a:ext cx="9144000" cy="276934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Come with happy faces,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Learn the words of truth;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Jesus loves His children,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Trust Him in your youth.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56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8BB2FB-496D-4D7A-9211-F0D810E8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489"/>
            <a:ext cx="9144000" cy="270702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With a grateful spirit,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Now our voices raise;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Thank Him for His goodness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 a song of praise.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4EEDC1-BE3D-28BC-DE7C-09ABB8A74426}"/>
              </a:ext>
            </a:extLst>
          </p:cNvPr>
          <p:cNvSpPr txBox="1"/>
          <p:nvPr/>
        </p:nvSpPr>
        <p:spPr>
          <a:xfrm>
            <a:off x="295275" y="5968484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Come with happy faces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Fanny Crosby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16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227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2022-04-26T02:59:59Z</dcterms:created>
  <dcterms:modified xsi:type="dcterms:W3CDTF">2023-08-15T05:41:43Z</dcterms:modified>
</cp:coreProperties>
</file>