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  <p:sldId id="264" r:id="rId3"/>
    <p:sldId id="258" r:id="rId4"/>
    <p:sldId id="265" r:id="rId5"/>
    <p:sldId id="260" r:id="rId6"/>
    <p:sldId id="266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D396D8-D5A2-94DC-4A60-3BFDC431D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2214A8-C773-27C0-BAF1-A3091FCE2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75FF2C-00A6-ED8B-40C9-F15C2A4A7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28175-F52C-4CE2-9247-C4EDD6389A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4182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6EC646-34E4-6CCD-F1EB-65E975F21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6047D9-620A-8941-F3FB-AF8074642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A046B0-E385-05BF-BAB9-A6A66B72C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36658-E730-44A2-BDE9-F465D9E2BA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4426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701DD-547D-6DB3-0D9A-3CB20287A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55DC2E-6D62-8C79-1CC3-C50B5F30C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973F75-518F-B8BD-6315-284532CE8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97A2B-B868-4EC1-806A-98BA41EC3F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5079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26DB1-6BA5-CA64-F7EC-6E6769CB6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62714-54A9-D851-2962-2E7AAFD21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60BB7-9790-0AEB-D37A-E0ED10D2C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7F2F2-5063-4FD5-9B8D-F10098DC84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0386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83411-F957-5C88-CBC4-ECF10F48E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40E8D6-9EEA-679A-7FF0-2D45364B9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8A95B9-6051-1A48-122F-B54DDB9C7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F40C9-1F29-4960-8764-E5E45EF6BF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8156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D90E07B-B6A0-07C8-1376-3A8131B4F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D8A6B4-78E7-286B-58E2-73074193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E7F6F08-1083-A3A8-979D-FB4B4C81B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65AA2-31AC-4B50-8867-DAEAEEDE8F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4954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DD47094-EDD3-73DD-EB27-94E414EF2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31E12B-4DF8-4A8E-74DD-322200AC9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17C69BF-13D0-B813-8A30-9BBDE2C01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5DF2E-F7FF-474A-98F4-FA668EB3A4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242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A47168D-A8B5-8AC4-6506-A95CDE3E8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14AB6AB-8C21-1D31-F2C2-52A70BF8F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9A98C72-338D-81D1-6500-83492DD32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4934A-E893-4919-B958-AD68433DD3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1670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A2483A4-3D2E-0959-7C79-9B483643E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09F4DF-86FC-B0A4-137A-AF321B2CC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57F941D-C48A-5247-6323-C621C7416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D7E07-64B3-45DA-A778-AED5E390A2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3832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A5438DB-511B-8C19-7F5A-11EEE1A1C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D0AC7E-F464-4AA2-A5A2-C8E544B70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E48F62-B79C-CB38-920F-5B659481E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41C61-9D21-4377-8D7F-81FCDA5DAD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2287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0C90CDC-45C2-6906-42BA-0C0D6672E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BA2F79-9146-B035-B666-18381BF64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86F8CB2-69F0-DD43-36F8-F600CB931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A1EB2-1EE7-49C2-AD41-B4BD844F75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2000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228F377-1674-3DCD-F019-039BC96406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08D6FDF-E3A8-C635-0931-F353B992EF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36F874-76A3-2D2B-0583-EDD9577F96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B02B06-00FF-ED4E-869D-B2C91BF581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E3108-24E6-9912-CFC4-D95A66DDEB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224665B-FD4A-4872-AA4C-B3AE5C47A7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B921451-D569-69C7-B89E-2A33EDCD5A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36712"/>
            <a:ext cx="9144000" cy="5040560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Give us a day of wonders,</a:t>
            </a:r>
            <a:br>
              <a:rPr lang="en-AU" altLang="en-US" sz="4000" dirty="0"/>
            </a:br>
            <a:r>
              <a:rPr lang="en-AU" altLang="en-US" sz="4000" dirty="0"/>
              <a:t>Jehovah, bare thine arm;</a:t>
            </a:r>
            <a:br>
              <a:rPr lang="en-AU" altLang="en-US" sz="4000" dirty="0"/>
            </a:br>
            <a:r>
              <a:rPr lang="en-AU" altLang="en-US" sz="4000" dirty="0"/>
              <a:t>Pour out thy Holy Spirit,</a:t>
            </a:r>
            <a:br>
              <a:rPr lang="en-AU" altLang="en-US" sz="4000" dirty="0"/>
            </a:br>
            <a:r>
              <a:rPr lang="en-AU" altLang="en-US" sz="4000" dirty="0"/>
              <a:t>Make known thy healing balm;</a:t>
            </a:r>
            <a:br>
              <a:rPr lang="en-AU" altLang="en-US" sz="4000" dirty="0"/>
            </a:br>
            <a:r>
              <a:rPr lang="en-AU" altLang="en-US" sz="4000" dirty="0"/>
              <a:t>Give blessings without number,</a:t>
            </a:r>
            <a:br>
              <a:rPr lang="en-AU" altLang="en-US" sz="4000" dirty="0"/>
            </a:br>
            <a:r>
              <a:rPr lang="en-AU" altLang="en-US" sz="4000" dirty="0"/>
              <a:t>Supply us from thy store;</a:t>
            </a:r>
            <a:br>
              <a:rPr lang="en-AU" altLang="en-US" sz="4000" dirty="0"/>
            </a:br>
            <a:r>
              <a:rPr lang="en-AU" altLang="en-US" sz="4000" dirty="0"/>
              <a:t>Dear Saviour, richly bless us,</a:t>
            </a:r>
            <a:br>
              <a:rPr lang="en-AU" altLang="en-US" sz="4000" dirty="0"/>
            </a:br>
            <a:r>
              <a:rPr lang="en-AU" altLang="en-US" sz="4000" dirty="0"/>
              <a:t>Baptise us more and more.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26FDD0F-83F7-60C0-E3B0-D1A67F0864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800" dirty="0"/>
            </a:br>
            <a:r>
              <a:rPr lang="en-AU" altLang="en-US" sz="4000" dirty="0"/>
              <a:t>Lord, hear us while we pray!</a:t>
            </a:r>
            <a:br>
              <a:rPr lang="en-AU" altLang="en-US" sz="4000" dirty="0"/>
            </a:br>
            <a:r>
              <a:rPr lang="en-AU" altLang="en-US" sz="4000" dirty="0"/>
              <a:t>Lord, hear us while we pray!</a:t>
            </a:r>
            <a:br>
              <a:rPr lang="en-AU" altLang="en-US" sz="4000" dirty="0"/>
            </a:br>
            <a:r>
              <a:rPr lang="en-AU" altLang="en-US" sz="4000" dirty="0"/>
              <a:t>Now thy Spirit give, let the dying live,</a:t>
            </a:r>
            <a:br>
              <a:rPr lang="en-AU" altLang="en-US" sz="4000" dirty="0"/>
            </a:br>
            <a:r>
              <a:rPr lang="en-AU" altLang="en-US" sz="4000" dirty="0"/>
              <a:t>And bless us here today.</a:t>
            </a:r>
            <a:endParaRPr lang="en-AU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BDC6E86-D418-F846-D708-464EF50618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896544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/>
              <a:t>We offer thee this temple,</a:t>
            </a:r>
            <a:br>
              <a:rPr lang="en-AU" altLang="en-US" sz="4000" dirty="0"/>
            </a:br>
            <a:r>
              <a:rPr lang="en-AU" altLang="en-US" sz="4000" dirty="0"/>
              <a:t>With power, Lord, enter in</a:t>
            </a:r>
            <a:br>
              <a:rPr lang="en-AU" altLang="en-US" sz="4000" dirty="0"/>
            </a:br>
            <a:r>
              <a:rPr lang="en-AU" altLang="en-US" sz="4000" dirty="0"/>
              <a:t>And teach us when we worship</a:t>
            </a:r>
            <a:br>
              <a:rPr lang="en-AU" altLang="en-US" sz="4000" dirty="0"/>
            </a:br>
            <a:r>
              <a:rPr lang="en-AU" altLang="en-US" sz="4000" dirty="0"/>
              <a:t>Or wage the war with sin.</a:t>
            </a:r>
            <a:br>
              <a:rPr lang="en-AU" altLang="en-US" sz="4000" dirty="0"/>
            </a:br>
            <a:r>
              <a:rPr lang="en-AU" altLang="en-US" sz="4000" dirty="0"/>
              <a:t>O may the sinner find thee</a:t>
            </a:r>
            <a:br>
              <a:rPr lang="en-AU" altLang="en-US" sz="4000" dirty="0"/>
            </a:br>
            <a:r>
              <a:rPr lang="en-AU" altLang="en-US" sz="4000" dirty="0"/>
              <a:t>Within these hallowed walls,</a:t>
            </a:r>
            <a:br>
              <a:rPr lang="en-AU" altLang="en-US" sz="4000" dirty="0"/>
            </a:br>
            <a:r>
              <a:rPr lang="en-AU" altLang="en-US" sz="4000" dirty="0"/>
              <a:t>Here may young, eager spirits</a:t>
            </a:r>
            <a:br>
              <a:rPr lang="en-AU" altLang="en-US" sz="4000" dirty="0"/>
            </a:br>
            <a:r>
              <a:rPr lang="en-AU" altLang="en-US" sz="4000" dirty="0"/>
              <a:t>Obey when Jesus calls!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26FDD0F-83F7-60C0-E3B0-D1A67F0864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800" dirty="0"/>
            </a:br>
            <a:r>
              <a:rPr lang="en-AU" altLang="en-US" sz="4000" dirty="0"/>
              <a:t>Lord, hear us while we pray!</a:t>
            </a:r>
            <a:br>
              <a:rPr lang="en-AU" altLang="en-US" sz="4000" dirty="0"/>
            </a:br>
            <a:r>
              <a:rPr lang="en-AU" altLang="en-US" sz="4000" dirty="0"/>
              <a:t>Lord, hear us while we pray!</a:t>
            </a:r>
            <a:br>
              <a:rPr lang="en-AU" altLang="en-US" sz="4000" dirty="0"/>
            </a:br>
            <a:r>
              <a:rPr lang="en-AU" altLang="en-US" sz="4000" dirty="0"/>
              <a:t>Now thy Spirit give, let the dying live,</a:t>
            </a:r>
            <a:br>
              <a:rPr lang="en-AU" altLang="en-US" sz="4000" dirty="0"/>
            </a:br>
            <a:r>
              <a:rPr lang="en-AU" altLang="en-US" sz="4000" dirty="0"/>
              <a:t>And bless us here today.</a:t>
            </a:r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42783682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CF667B7-51EA-5723-5065-2A8B7AE4F8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896544"/>
          </a:xfrm>
        </p:spPr>
        <p:txBody>
          <a:bodyPr/>
          <a:lstStyle/>
          <a:p>
            <a:r>
              <a:rPr lang="en-AU" altLang="en-US" sz="2000" dirty="0"/>
              <a:t>Verse 3</a:t>
            </a:r>
            <a:br>
              <a:rPr lang="en-AU" altLang="en-US" dirty="0"/>
            </a:br>
            <a:r>
              <a:rPr lang="en-AU" altLang="en-US" sz="4000" dirty="0"/>
              <a:t>Give courage for the battle,</a:t>
            </a:r>
            <a:br>
              <a:rPr lang="en-AU" altLang="en-US" sz="4000" dirty="0"/>
            </a:br>
            <a:r>
              <a:rPr lang="en-AU" altLang="en-US" sz="4000" dirty="0"/>
              <a:t>Give strength thy foes to slay;</a:t>
            </a:r>
            <a:br>
              <a:rPr lang="en-AU" altLang="en-US" sz="4000" dirty="0"/>
            </a:br>
            <a:r>
              <a:rPr lang="en-AU" altLang="en-US" sz="4000" dirty="0"/>
              <a:t>Give light to cheer the darkness,</a:t>
            </a:r>
            <a:br>
              <a:rPr lang="en-AU" altLang="en-US" sz="4000" dirty="0"/>
            </a:br>
            <a:r>
              <a:rPr lang="en-AU" altLang="en-US" sz="4000" dirty="0"/>
              <a:t>Give grace from day to day;</a:t>
            </a:r>
            <a:br>
              <a:rPr lang="en-AU" altLang="en-US" sz="4000" dirty="0"/>
            </a:br>
            <a:r>
              <a:rPr lang="en-AU" altLang="en-US" sz="4000" dirty="0"/>
              <a:t>Give rest amidst life's conflict,</a:t>
            </a:r>
            <a:br>
              <a:rPr lang="en-AU" altLang="en-US" sz="4000" dirty="0"/>
            </a:br>
            <a:r>
              <a:rPr lang="en-AU" altLang="en-US" sz="4000" dirty="0"/>
              <a:t>Give peace when lions roar;</a:t>
            </a:r>
            <a:br>
              <a:rPr lang="en-AU" altLang="en-US" sz="4000" dirty="0"/>
            </a:br>
            <a:r>
              <a:rPr lang="en-AU" altLang="en-US" sz="4000" dirty="0"/>
              <a:t>Give faith to fight with patience</a:t>
            </a:r>
            <a:br>
              <a:rPr lang="en-AU" altLang="en-US" sz="4000" dirty="0"/>
            </a:br>
            <a:r>
              <a:rPr lang="en-AU" altLang="en-US" sz="4000" dirty="0"/>
              <a:t>Till fighting days are o'er.</a:t>
            </a:r>
            <a:endParaRPr lang="en-AU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26FDD0F-83F7-60C0-E3B0-D1A67F0864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800" dirty="0"/>
            </a:br>
            <a:r>
              <a:rPr lang="en-AU" altLang="en-US" sz="4000" dirty="0"/>
              <a:t>Lord, hear us while we pray!</a:t>
            </a:r>
            <a:br>
              <a:rPr lang="en-AU" altLang="en-US" sz="4000" dirty="0"/>
            </a:br>
            <a:r>
              <a:rPr lang="en-AU" altLang="en-US" sz="4000" dirty="0"/>
              <a:t>Lord, hear us while we pray!</a:t>
            </a:r>
            <a:br>
              <a:rPr lang="en-AU" altLang="en-US" sz="4000" dirty="0"/>
            </a:br>
            <a:r>
              <a:rPr lang="en-AU" altLang="en-US" sz="4000" dirty="0"/>
              <a:t>Now thy Spirit give, let the dying live,</a:t>
            </a:r>
            <a:br>
              <a:rPr lang="en-AU" altLang="en-US" sz="4000" dirty="0"/>
            </a:br>
            <a:r>
              <a:rPr lang="en-AU" altLang="en-US" sz="4000" dirty="0"/>
              <a:t>And bless us here today.</a:t>
            </a:r>
            <a:endParaRPr lang="en-AU" altLang="en-US" dirty="0"/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2F21293A-F17A-902D-7541-8B9F2C03EF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6021388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/>
              <a:t>Give us a day of wonders </a:t>
            </a:r>
          </a:p>
          <a:p>
            <a:pPr eaLnBrk="1" hangingPunct="1"/>
            <a:r>
              <a:rPr lang="en-US" altLang="en-US" sz="1200"/>
              <a:t>John Lawley (1859-1922)</a:t>
            </a:r>
          </a:p>
          <a:p>
            <a:pPr eaLnBrk="1" hangingPunct="1"/>
            <a:r>
              <a:rPr lang="en-US" altLang="en-US" sz="1200"/>
              <a:t>© The General of The Salvation Army </a:t>
            </a:r>
            <a:endParaRPr lang="en-AU" altLang="en-US" sz="1200"/>
          </a:p>
        </p:txBody>
      </p:sp>
    </p:spTree>
    <p:extLst>
      <p:ext uri="{BB962C8B-B14F-4D97-AF65-F5344CB8AC3E}">
        <p14:creationId xmlns:p14="http://schemas.microsoft.com/office/powerpoint/2010/main" val="178374249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306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575. Give us a day of wonders, Jehovah, bare thine arm; Pour out thy Holy Spirit, Make known thy healing balm; Give blessings without number, Supply us from thy store; Dear Saviour, richly bless us, Baptise us more and more.</dc:title>
  <dc:creator>Perth Fortress Salvos</dc:creator>
  <cp:lastModifiedBy>Narelle Wheaton</cp:lastModifiedBy>
  <cp:revision>4</cp:revision>
  <dcterms:created xsi:type="dcterms:W3CDTF">1999-02-12T01:32:36Z</dcterms:created>
  <dcterms:modified xsi:type="dcterms:W3CDTF">2023-08-15T05:44:46Z</dcterms:modified>
</cp:coreProperties>
</file>