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712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25F16B-30F3-EE19-1BA1-115E5D6BEA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C4BF3-C857-4031-BBC1-7F95ED539B84}" type="datetimeFigureOut">
              <a:rPr lang="en-AU"/>
              <a:pPr>
                <a:defRPr/>
              </a:pPr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1080DB-8B48-E761-8780-2A566E111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7A481B-DD35-E416-BA86-7D1457FB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69A00-92B4-4F65-8B1A-A9EB1071F89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848850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14E790-C674-74E7-93A3-1F9BA9677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948A0-2EDD-4400-9495-A4E6C4D456DF}" type="datetimeFigureOut">
              <a:rPr lang="en-AU"/>
              <a:pPr>
                <a:defRPr/>
              </a:pPr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45BAFE-7C1B-5AD9-011C-0B7FC9736A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60BCF2-C9F2-BB9A-925C-3F361A8F5D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CD2295-D136-4014-A3BD-03C9E5B2C7E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69076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491096-EC7B-3346-8373-B1FCC48BFB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D23165-0B31-4837-8B97-4003509084D3}" type="datetimeFigureOut">
              <a:rPr lang="en-AU"/>
              <a:pPr>
                <a:defRPr/>
              </a:pPr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7D40CA-79A7-083B-2328-6BBAF32BBE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616655-56DB-B6C9-975F-C2CD1033F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834FF-367D-4AD6-A961-C8A67616FBF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31433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53E7CE-6B0E-02CB-013F-BBE563A3C5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B108A6-437D-4D49-8C7F-6FF903C5F096}" type="datetimeFigureOut">
              <a:rPr lang="en-AU"/>
              <a:pPr>
                <a:defRPr/>
              </a:pPr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7EB194-8D8F-8C78-1F85-41AFDFECA4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729F1E-4DBD-241A-209F-93C4424BF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1D80CA-732E-40E3-8471-693F4F7EC51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48813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4FFEE1-F91F-0140-40EC-D4B48EE6AD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D9F1B-410A-4BE0-B528-BD2D297A13E5}" type="datetimeFigureOut">
              <a:rPr lang="en-AU"/>
              <a:pPr>
                <a:defRPr/>
              </a:pPr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BF31DE-B470-0B08-FA6A-E3E5E70C20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E6765A-D505-09AF-8616-1E63824F93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1B218-6929-4491-8E72-B2527545474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25494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A0F44A5-04F7-9553-9932-10070EC638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E42A44-6EBC-4E10-BD07-DF6C76F83B33}" type="datetimeFigureOut">
              <a:rPr lang="en-AU"/>
              <a:pPr>
                <a:defRPr/>
              </a:pPr>
              <a:t>14/08/2023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07B79AB-7B35-2B02-93D9-AAA4DE3458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18E2769-1153-6B8A-3C56-CE93CE5EAD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64DA8-EF39-4B88-A175-A53955854C5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93991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326BF41-85A4-2DA8-16F1-608AA46A02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39130-E6E1-4576-9D4F-3EEFB2255E3F}" type="datetimeFigureOut">
              <a:rPr lang="en-AU"/>
              <a:pPr>
                <a:defRPr/>
              </a:pPr>
              <a:t>14/08/2023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F33810A-DC27-A6EE-B826-69F861C7AA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1126F33-D901-64FD-C656-A000A1979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ADB0C-56F0-4D00-8407-5495C93355B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466511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D5558B8-1580-44B2-D48C-EE85A07AB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3505AE-A986-4BC5-81D5-18FDDD56AC5F}" type="datetimeFigureOut">
              <a:rPr lang="en-AU"/>
              <a:pPr>
                <a:defRPr/>
              </a:pPr>
              <a:t>14/08/2023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D69CA1E-67DD-5E2B-88E2-019921E6C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50AE075-F773-445D-1F72-B616DA0E4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4C159-727F-460A-9796-9DAFF6CA6EE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648880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7F7915D-B55F-4A39-2E53-62F049E859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7C3EE9-9479-4A22-B9D4-0D317A9B6B54}" type="datetimeFigureOut">
              <a:rPr lang="en-AU"/>
              <a:pPr>
                <a:defRPr/>
              </a:pPr>
              <a:t>14/08/2023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3E83B2C-4DFD-3179-CD72-961AC7F333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CC31975-9C5B-8362-6035-9996ADF6C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11E0FF-0E21-42C1-9811-D2C98174EDF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44659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69F270E-9EC0-2D33-B69E-B6021F678A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B0026-5664-4364-AFC3-66B02447737D}" type="datetimeFigureOut">
              <a:rPr lang="en-AU"/>
              <a:pPr>
                <a:defRPr/>
              </a:pPr>
              <a:t>14/08/2023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2630A8E-4BFE-7AED-3BE5-3334DBC4AF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D2986E9-DE92-4F2E-626F-62BC33036A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EF54B-E7B7-42F0-B5A7-E772F60FE63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53285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6593627-0413-BD02-B274-3D8BF0E6BD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4838D4-5E73-4C21-A1C5-37DBDB3263DA}" type="datetimeFigureOut">
              <a:rPr lang="en-AU"/>
              <a:pPr>
                <a:defRPr/>
              </a:pPr>
              <a:t>14/08/2023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8C973AD-A471-1807-CF71-7691064650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1B587F9-61A0-72E9-4F2C-6A7CBBA607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C0C65-6EA1-4869-8366-759B37BDD75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595153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0AF89FF-676B-1480-9A25-E93462047CA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9CAF0A44-5253-A4E3-A393-D491CA21AE5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5F2AB0-7146-BAAB-9D23-75FA720A33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1777835-062C-4766-870D-7F6F5F1309F4}" type="datetimeFigureOut">
              <a:rPr lang="en-AU"/>
              <a:pPr>
                <a:defRPr/>
              </a:pPr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AB4A31-96FA-4E74-8DA4-2D7502824A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D457B3-E2FD-7E4C-EAB7-98908CE174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AF5301FA-1916-4F2B-9D08-54A273BE83B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2A001C65-62E3-2234-9F2F-647A93422C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5688" y="692150"/>
            <a:ext cx="9936162" cy="5257800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1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Lord I hear of </a:t>
            </a:r>
            <a:r>
              <a:rPr lang="en-AU" altLang="en-US" sz="4000" dirty="0" err="1">
                <a:solidFill>
                  <a:schemeClr val="bg1"/>
                </a:solidFill>
              </a:rPr>
              <a:t>show'rs</a:t>
            </a:r>
            <a:r>
              <a:rPr lang="en-AU" altLang="en-US" sz="4000" dirty="0">
                <a:solidFill>
                  <a:schemeClr val="bg1"/>
                </a:solidFill>
              </a:rPr>
              <a:t> of blessing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Thou art </a:t>
            </a:r>
            <a:r>
              <a:rPr lang="en-AU" altLang="en-US" sz="4000" dirty="0" err="1">
                <a:solidFill>
                  <a:schemeClr val="bg1"/>
                </a:solidFill>
              </a:rPr>
              <a:t>scatt'ring</a:t>
            </a:r>
            <a:r>
              <a:rPr lang="en-AU" altLang="en-US" sz="4000" dirty="0">
                <a:solidFill>
                  <a:schemeClr val="bg1"/>
                </a:solidFill>
              </a:rPr>
              <a:t> full and free</a:t>
            </a:r>
          </a:p>
          <a:p>
            <a:pPr eaLnBrk="1" hangingPunct="1"/>
            <a:r>
              <a:rPr lang="en-AU" altLang="en-US" sz="4000" dirty="0" err="1">
                <a:solidFill>
                  <a:schemeClr val="bg1"/>
                </a:solidFill>
              </a:rPr>
              <a:t>Show'rs</a:t>
            </a:r>
            <a:r>
              <a:rPr lang="en-AU" altLang="en-US" sz="4000" dirty="0">
                <a:solidFill>
                  <a:schemeClr val="bg1"/>
                </a:solidFill>
              </a:rPr>
              <a:t> the thirsty land refreshing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Let some drops now fall on me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Even me even me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Let some drops now fall on me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B4D9761E-F9B0-2781-1D1F-81E9F7C885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7488" y="765175"/>
            <a:ext cx="9864725" cy="4873625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2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Pass me not O gracious Father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Sinful though my heart may be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Thou </a:t>
            </a:r>
            <a:r>
              <a:rPr lang="en-AU" altLang="en-US" sz="4000" dirty="0" err="1">
                <a:solidFill>
                  <a:schemeClr val="bg1"/>
                </a:solidFill>
              </a:rPr>
              <a:t>might'st</a:t>
            </a:r>
            <a:r>
              <a:rPr lang="en-AU" altLang="en-US" sz="4000" dirty="0">
                <a:solidFill>
                  <a:schemeClr val="bg1"/>
                </a:solidFill>
              </a:rPr>
              <a:t> leave me but the rather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Let Thy mercy light on me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Even me even me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Let Thy mercy light on me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D892644-6F78-1DAB-DBC4-74B721A269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7448" y="1053306"/>
            <a:ext cx="10225088" cy="4751387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2000" dirty="0">
                <a:solidFill>
                  <a:schemeClr val="bg1"/>
                </a:solidFill>
              </a:rPr>
              <a:t>Verse 3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Pass me not O tender Saviour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Let me live and cling to Thee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I am longing for Thy favour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Whilst </a:t>
            </a:r>
            <a:r>
              <a:rPr lang="en-AU" sz="4000" dirty="0" err="1">
                <a:solidFill>
                  <a:schemeClr val="bg1"/>
                </a:solidFill>
              </a:rPr>
              <a:t>Thou'rt</a:t>
            </a:r>
            <a:r>
              <a:rPr lang="en-AU" sz="4000" dirty="0">
                <a:solidFill>
                  <a:schemeClr val="bg1"/>
                </a:solidFill>
              </a:rPr>
              <a:t> calling O call me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Even me even me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Whilst </a:t>
            </a:r>
            <a:r>
              <a:rPr lang="en-AU" sz="4000" dirty="0" err="1">
                <a:solidFill>
                  <a:schemeClr val="bg1"/>
                </a:solidFill>
              </a:rPr>
              <a:t>Thou'rt</a:t>
            </a:r>
            <a:r>
              <a:rPr lang="en-AU" sz="4000" dirty="0">
                <a:solidFill>
                  <a:schemeClr val="bg1"/>
                </a:solidFill>
              </a:rPr>
              <a:t> calling O call me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0EB00D1D-467B-85F6-FB4C-3B593E247B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31950" y="765175"/>
            <a:ext cx="9288463" cy="4751388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4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Love of God so pure and changeless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Blood of Christ so rich so free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Grace of God so strong and boundless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Magnify them all in me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Even me even me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Magnify them all in me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7F937B1-F64D-E7D0-5AFF-37E96064ABCC}"/>
              </a:ext>
            </a:extLst>
          </p:cNvPr>
          <p:cNvSpPr/>
          <p:nvPr/>
        </p:nvSpPr>
        <p:spPr>
          <a:xfrm>
            <a:off x="192088" y="5516563"/>
            <a:ext cx="4572000" cy="12223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CCLI Song # 474446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Elizabeth </a:t>
            </a:r>
            <a:r>
              <a:rPr lang="en-AU" sz="1050" dirty="0" err="1">
                <a:solidFill>
                  <a:schemeClr val="bg1"/>
                </a:solidFill>
                <a:latin typeface="+mn-lt"/>
                <a:cs typeface="+mn-cs"/>
              </a:rPr>
              <a:t>Codner</a:t>
            </a: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 | William </a:t>
            </a:r>
            <a:r>
              <a:rPr lang="en-AU" sz="1050" dirty="0" err="1">
                <a:solidFill>
                  <a:schemeClr val="bg1"/>
                </a:solidFill>
                <a:latin typeface="+mn-lt"/>
                <a:cs typeface="+mn-cs"/>
              </a:rPr>
              <a:t>Batchelder</a:t>
            </a: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 Bradbury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© Words: Public Domain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Music: Public Domain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For use solely with the </a:t>
            </a:r>
            <a:r>
              <a:rPr lang="en-AU" sz="1050" dirty="0" err="1">
                <a:solidFill>
                  <a:schemeClr val="bg1"/>
                </a:solidFill>
                <a:latin typeface="+mn-lt"/>
                <a:cs typeface="+mn-cs"/>
              </a:rPr>
              <a:t>SongSelect</a:t>
            </a: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 Terms of Use.  All rights reserved. www.ccli.com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190</Words>
  <Application>Microsoft Office PowerPoint</Application>
  <PresentationFormat>Widescreen</PresentationFormat>
  <Paragraphs>34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ITS</dc:creator>
  <cp:lastModifiedBy>Narelle Wheaton</cp:lastModifiedBy>
  <cp:revision>4</cp:revision>
  <dcterms:created xsi:type="dcterms:W3CDTF">2016-01-19T05:28:58Z</dcterms:created>
  <dcterms:modified xsi:type="dcterms:W3CDTF">2023-08-14T05:58:40Z</dcterms:modified>
</cp:coreProperties>
</file>