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4650337D-B11E-4338-A56F-A8D8CDAE12FD}"/>
    <pc:docChg chg="custSel modSld">
      <pc:chgData name="Narelle Wheaton" userId="6e1b2b30-480e-4f91-806b-6735d5b9e446" providerId="ADAL" clId="{4650337D-B11E-4338-A56F-A8D8CDAE12FD}" dt="2023-08-15T08:02:50.996" v="17" actId="404"/>
      <pc:docMkLst>
        <pc:docMk/>
      </pc:docMkLst>
      <pc:sldChg chg="modSp mod">
        <pc:chgData name="Narelle Wheaton" userId="6e1b2b30-480e-4f91-806b-6735d5b9e446" providerId="ADAL" clId="{4650337D-B11E-4338-A56F-A8D8CDAE12FD}" dt="2023-08-15T08:02:50.996" v="17" actId="404"/>
        <pc:sldMkLst>
          <pc:docMk/>
          <pc:sldMk cId="4275730178" sldId="256"/>
        </pc:sldMkLst>
        <pc:spChg chg="mod">
          <ac:chgData name="Narelle Wheaton" userId="6e1b2b30-480e-4f91-806b-6735d5b9e446" providerId="ADAL" clId="{4650337D-B11E-4338-A56F-A8D8CDAE12FD}" dt="2023-08-15T08:02:50.996" v="17" actId="404"/>
          <ac:spMkLst>
            <pc:docMk/>
            <pc:sldMk cId="4275730178" sldId="256"/>
            <ac:spMk id="3" creationId="{D1E469D8-F8B8-43F6-A854-7E9A9849986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0133B-F7AE-440A-A3A7-37A1D6FC3C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9127E2-8412-4CB9-A84C-3A8FF65E3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40F0FC-73B0-4D4E-937F-B1AC3C26C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200F-B96E-4B95-806D-EB80287131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544DBB-D74B-44BA-9507-A079B2F0C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4B811D-0274-4695-ABEC-73453F480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525-F4D8-4D92-A57E-EB81F02CCB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9108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5CAA50-10FE-43F8-BB5D-C7B223AF3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12CCA5-2833-441C-95DC-71974DD043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43AFD0-D6E5-4842-B6C2-2128C3868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200F-B96E-4B95-806D-EB80287131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52C05-1F82-4F57-97C2-1876EC6EB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E13541-A1F7-4F7C-BEA3-941FCCE89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525-F4D8-4D92-A57E-EB81F02CCB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6545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0614B92-F528-4EDD-BFB2-97777D3A4C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FBF07C-CA5C-4EA3-8F3E-A209EAB611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22B477-6EDB-4B6D-A25E-2C6E299FC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200F-B96E-4B95-806D-EB80287131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A84B4-C85C-4EDC-9C39-4CE4DAB01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E387A7-458A-4D32-B86E-4E8BF8BD2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525-F4D8-4D92-A57E-EB81F02CCB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4056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4A96A-644A-4168-A0FF-A9D9A4173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23A7D-911D-47F6-9930-CA02356E3A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2C3E9D-9E0A-4DC3-9A78-53808A8B1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200F-B96E-4B95-806D-EB80287131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BBABE-DE2C-4FCE-B82A-C17E3DB0D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C25913-B360-47AE-A101-272061E71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525-F4D8-4D92-A57E-EB81F02CCB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7358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3E36F-C94E-4B1B-9258-CD6F736C5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308537-6DF3-4860-9552-472429F936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3DFBE5-6CA3-47F3-8F25-6B6F5ED12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200F-B96E-4B95-806D-EB80287131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27F729-F681-4CB5-B18E-2DB775801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BBE5CE-3971-4464-8F94-77A4C3BCF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525-F4D8-4D92-A57E-EB81F02CCB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4069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85147-36F3-4DF3-9574-1867CB56A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4A4DE-101D-491F-AC0E-44AC2B0B9D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7A1C84-5310-4362-928D-FC9EAA46D2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E89BCB-781C-4FB7-A64D-3CC55B0B8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200F-B96E-4B95-806D-EB80287131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2E206E-E665-454E-8FC1-70D675A6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A68EEF-6AD5-4D71-B234-3A5CA9F24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525-F4D8-4D92-A57E-EB81F02CCB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3874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3557A0-6BE3-46C5-B387-3EB1B10AA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249BD4-1031-4D8D-82D3-1500BA7B9A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F351F-6533-4687-A83F-8DA7AB22AF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128467-D16A-4BDE-998A-4FB18A1BB4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D8B99D-F9E6-4836-81DD-3F8C9744E9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592419-C63D-47D7-AC50-0160EA87B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200F-B96E-4B95-806D-EB80287131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E43B9D-1C6F-4732-8B76-7969013DE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75F28A-5489-4B52-A2E3-38E7844F1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525-F4D8-4D92-A57E-EB81F02CCB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8031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3EBB8-29EC-4BDA-B95B-85B0857B9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1652C7-7EFD-46E2-98AC-E3C09B9E8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200F-B96E-4B95-806D-EB80287131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C847DD-1874-4D9D-82A4-B2573F9DD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96834F-AD76-44CE-8CF5-2EED04FE9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525-F4D8-4D92-A57E-EB81F02CCB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4848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6BC8E7-8459-4C3B-BA45-9CFED54A7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200F-B96E-4B95-806D-EB80287131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0B52E5-5F2B-4D31-9CE8-5AFEF071A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AA9974-5747-413E-A25D-36F772BAD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525-F4D8-4D92-A57E-EB81F02CCB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1186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90C59-EAE8-4245-92F4-FF9E84F63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A5FD69-5F91-4870-9811-A7B6EB16FF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CCE7D-6325-4457-B0C1-EBBB057BB2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A71C51-FC03-4E70-A0BD-DD8CBF735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200F-B96E-4B95-806D-EB80287131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F3DFB3-E443-4D3B-9D88-BB1865120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EFF6A2-0B84-4A66-B0D2-65A09DEB3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525-F4D8-4D92-A57E-EB81F02CCB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7803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B90E2-F69D-4DFE-B4B9-41EC6E97F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4073D09-70F1-42B0-A0F2-8CC3431892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84D867-71BD-45A4-ACC1-B59E667981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4971CA-C057-48B5-A09F-D5E52BDCA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200F-B96E-4B95-806D-EB80287131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4DA71F-64D2-42CA-A250-B3B15168C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767D26-8CD0-4164-92EE-D520D72F6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525-F4D8-4D92-A57E-EB81F02CCB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5007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DE298E-D4EE-422D-9B34-4195D7055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4DF01D-FF04-429F-BE70-67D0060122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5EB42C-ECC0-49D0-8BFF-7D4AA374DE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5200F-B96E-4B95-806D-EB802871319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BB6D99-F9DA-4422-B24C-4C7C115A60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10DA8A-96E1-42C7-B3F0-E8BBED31F4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B90525-F4D8-4D92-A57E-EB81F02CCB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0965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1E469D8-F8B8-43F6-A854-7E9A98499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57212"/>
            <a:ext cx="9144000" cy="5743575"/>
          </a:xfrm>
        </p:spPr>
        <p:txBody>
          <a:bodyPr>
            <a:normAutofit fontScale="92500" lnSpcReduction="10000"/>
          </a:bodyPr>
          <a:lstStyle/>
          <a:p>
            <a:r>
              <a:rPr lang="en-AU" sz="22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This is the day, this is the day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That the Lord has made, that the Lord has made.</a:t>
            </a:r>
          </a:p>
          <a:p>
            <a:r>
              <a:rPr lang="en-AU" sz="4000" dirty="0">
                <a:solidFill>
                  <a:schemeClr val="bg1"/>
                </a:solidFill>
              </a:rPr>
              <a:t>We will rejoice, we will rejoice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be glad in it, and be glad in it.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This is the day that the Lord has made,</a:t>
            </a:r>
          </a:p>
          <a:p>
            <a:r>
              <a:rPr lang="en-AU" sz="4000" dirty="0">
                <a:solidFill>
                  <a:schemeClr val="bg1"/>
                </a:solidFill>
              </a:rPr>
              <a:t>We will rejoice and be glad in it.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This is the day, this is the day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That the Lord has made.</a:t>
            </a:r>
          </a:p>
        </p:txBody>
      </p:sp>
    </p:spTree>
    <p:extLst>
      <p:ext uri="{BB962C8B-B14F-4D97-AF65-F5344CB8AC3E}">
        <p14:creationId xmlns:p14="http://schemas.microsoft.com/office/powerpoint/2010/main" val="4275730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1E469D8-F8B8-43F6-A854-7E9A98499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61987"/>
            <a:ext cx="9144000" cy="5534025"/>
          </a:xfrm>
        </p:spPr>
        <p:txBody>
          <a:bodyPr>
            <a:normAutofit lnSpcReduction="10000"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2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This is the day, this is the day</a:t>
            </a:r>
          </a:p>
          <a:p>
            <a:r>
              <a:rPr lang="en-AU" sz="4000" dirty="0">
                <a:solidFill>
                  <a:schemeClr val="bg1"/>
                </a:solidFill>
              </a:rPr>
              <a:t>When he rose again, when he rose again.</a:t>
            </a:r>
          </a:p>
          <a:p>
            <a:r>
              <a:rPr lang="en-AU" sz="4000" dirty="0">
                <a:solidFill>
                  <a:schemeClr val="bg1"/>
                </a:solidFill>
              </a:rPr>
              <a:t>We will rejoice, we will rejoice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be glad in it, and be glad in it.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This is the day when he rose again,</a:t>
            </a:r>
          </a:p>
          <a:p>
            <a:r>
              <a:rPr lang="en-AU" sz="4000" dirty="0">
                <a:solidFill>
                  <a:schemeClr val="bg1"/>
                </a:solidFill>
              </a:rPr>
              <a:t>We will rejoice and be glad in it.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This is the day, this is the day</a:t>
            </a:r>
          </a:p>
          <a:p>
            <a:r>
              <a:rPr lang="en-AU" sz="4000" dirty="0">
                <a:solidFill>
                  <a:schemeClr val="bg1"/>
                </a:solidFill>
              </a:rPr>
              <a:t>When he rose again.</a:t>
            </a:r>
          </a:p>
        </p:txBody>
      </p:sp>
    </p:spTree>
    <p:extLst>
      <p:ext uri="{BB962C8B-B14F-4D97-AF65-F5344CB8AC3E}">
        <p14:creationId xmlns:p14="http://schemas.microsoft.com/office/powerpoint/2010/main" val="3396702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1E469D8-F8B8-43F6-A854-7E9A98499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33425"/>
            <a:ext cx="9144000" cy="5429250"/>
          </a:xfrm>
        </p:spPr>
        <p:txBody>
          <a:bodyPr>
            <a:normAutofit fontScale="92500" lnSpcReduction="10000"/>
          </a:bodyPr>
          <a:lstStyle/>
          <a:p>
            <a:r>
              <a:rPr lang="en-US" sz="3100" dirty="0">
                <a:solidFill>
                  <a:schemeClr val="bg1"/>
                </a:solidFill>
              </a:rPr>
              <a:t>Verse 3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This is the day, this is the day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When the Spirit came, when the Spirit came.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 will rejoice, we will rejoice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be glad in it, and be glad in it.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This is the day when the Spirit came,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 will rejoice and be glad in it.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This is the day, this is the day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When the Spirit came.</a:t>
            </a:r>
          </a:p>
          <a:p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F8BE0B-C678-4A1F-BFBA-BF0D83FF04B4}"/>
              </a:ext>
            </a:extLst>
          </p:cNvPr>
          <p:cNvSpPr txBox="1"/>
          <p:nvPr/>
        </p:nvSpPr>
        <p:spPr>
          <a:xfrm>
            <a:off x="314325" y="5967740"/>
            <a:ext cx="6096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This is the day, this is the day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Les Garrett</a:t>
            </a:r>
          </a:p>
          <a:p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©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Scripture in Song/Maranatha/Universal Music Publishing/Small Stone Media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550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245</Words>
  <Application>Microsoft Office PowerPoint</Application>
  <PresentationFormat>Widescreen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2022-10-25T02:53:09Z</dcterms:created>
  <dcterms:modified xsi:type="dcterms:W3CDTF">2023-08-15T08:02:52Z</dcterms:modified>
</cp:coreProperties>
</file>