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3FA711-EF7A-44CB-8A6D-067E3CF1840F}" v="2" dt="2023-08-15T02:18:51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9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23FA711-EF7A-44CB-8A6D-067E3CF1840F}"/>
    <pc:docChg chg="modSld">
      <pc:chgData name="Narelle Wheaton" userId="6e1b2b30-480e-4f91-806b-6735d5b9e446" providerId="ADAL" clId="{523FA711-EF7A-44CB-8A6D-067E3CF1840F}" dt="2023-08-15T02:18:51.369" v="18"/>
      <pc:docMkLst>
        <pc:docMk/>
      </pc:docMkLst>
      <pc:sldChg chg="modSp mod">
        <pc:chgData name="Narelle Wheaton" userId="6e1b2b30-480e-4f91-806b-6735d5b9e446" providerId="ADAL" clId="{523FA711-EF7A-44CB-8A6D-067E3CF1840F}" dt="2023-08-15T02:18:34.728" v="14" actId="1076"/>
        <pc:sldMkLst>
          <pc:docMk/>
          <pc:sldMk cId="3080863550" sldId="256"/>
        </pc:sldMkLst>
        <pc:spChg chg="mod">
          <ac:chgData name="Narelle Wheaton" userId="6e1b2b30-480e-4f91-806b-6735d5b9e446" providerId="ADAL" clId="{523FA711-EF7A-44CB-8A6D-067E3CF1840F}" dt="2023-08-15T02:18:34.728" v="14" actId="1076"/>
          <ac:spMkLst>
            <pc:docMk/>
            <pc:sldMk cId="3080863550" sldId="256"/>
            <ac:spMk id="3" creationId="{23681D2A-7843-473F-A737-0A3E2EA72034}"/>
          </ac:spMkLst>
        </pc:spChg>
      </pc:sldChg>
      <pc:sldChg chg="modSp mod">
        <pc:chgData name="Narelle Wheaton" userId="6e1b2b30-480e-4f91-806b-6735d5b9e446" providerId="ADAL" clId="{523FA711-EF7A-44CB-8A6D-067E3CF1840F}" dt="2023-08-15T02:18:41.747" v="16" actId="1076"/>
        <pc:sldMkLst>
          <pc:docMk/>
          <pc:sldMk cId="3735348406" sldId="257"/>
        </pc:sldMkLst>
        <pc:spChg chg="mod">
          <ac:chgData name="Narelle Wheaton" userId="6e1b2b30-480e-4f91-806b-6735d5b9e446" providerId="ADAL" clId="{523FA711-EF7A-44CB-8A6D-067E3CF1840F}" dt="2023-08-15T02:18:41.747" v="16" actId="1076"/>
          <ac:spMkLst>
            <pc:docMk/>
            <pc:sldMk cId="3735348406" sldId="257"/>
            <ac:spMk id="3" creationId="{23681D2A-7843-473F-A737-0A3E2EA72034}"/>
          </ac:spMkLst>
        </pc:spChg>
      </pc:sldChg>
      <pc:sldChg chg="delSp">
        <pc:chgData name="Narelle Wheaton" userId="6e1b2b30-480e-4f91-806b-6735d5b9e446" providerId="ADAL" clId="{523FA711-EF7A-44CB-8A6D-067E3CF1840F}" dt="2023-08-15T02:18:46.167" v="17" actId="21"/>
        <pc:sldMkLst>
          <pc:docMk/>
          <pc:sldMk cId="208802825" sldId="259"/>
        </pc:sldMkLst>
        <pc:spChg chg="del">
          <ac:chgData name="Narelle Wheaton" userId="6e1b2b30-480e-4f91-806b-6735d5b9e446" providerId="ADAL" clId="{523FA711-EF7A-44CB-8A6D-067E3CF1840F}" dt="2023-08-15T02:18:46.167" v="17" actId="21"/>
          <ac:spMkLst>
            <pc:docMk/>
            <pc:sldMk cId="208802825" sldId="259"/>
            <ac:spMk id="4" creationId="{B6360F90-74CF-4E4B-8F27-4873CF3D3D10}"/>
          </ac:spMkLst>
        </pc:spChg>
      </pc:sldChg>
      <pc:sldChg chg="addSp modSp">
        <pc:chgData name="Narelle Wheaton" userId="6e1b2b30-480e-4f91-806b-6735d5b9e446" providerId="ADAL" clId="{523FA711-EF7A-44CB-8A6D-067E3CF1840F}" dt="2023-08-15T02:18:51.369" v="18"/>
        <pc:sldMkLst>
          <pc:docMk/>
          <pc:sldMk cId="878529719" sldId="261"/>
        </pc:sldMkLst>
        <pc:spChg chg="add mod">
          <ac:chgData name="Narelle Wheaton" userId="6e1b2b30-480e-4f91-806b-6735d5b9e446" providerId="ADAL" clId="{523FA711-EF7A-44CB-8A6D-067E3CF1840F}" dt="2023-08-15T02:18:51.369" v="18"/>
          <ac:spMkLst>
            <pc:docMk/>
            <pc:sldMk cId="878529719" sldId="261"/>
            <ac:spMk id="2" creationId="{950150D3-F337-9B84-1B30-2CBD9CB3D21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52AC2-AEF3-4CB0-AFA2-EAD60B8D3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90AB10-C97B-49C3-A53E-D737E7C86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BF29B-4C7D-4D0A-87F8-EA91B24F6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3CE8C-13F4-48DD-A435-F466CBE9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545C0-26D5-4B37-8E98-C5152DDCB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7483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34E83-A798-4771-B8D0-AEFD4B54A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CB710D-8C6C-4099-82C3-B12B29920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D0A0A-D902-499F-9FFF-54F31839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D2CF0-29D8-4A8A-B89E-1565F017E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E9969-C3B8-42C4-AD1B-5F8CDA5EE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376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D5B881-B7A0-4DAA-9122-7F126C9B11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D5B7E2-FBD2-4047-858A-C90210446A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3B480-D5B8-4469-91E7-8F96DB01B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94DA91-4BF0-4BED-97B3-D5519B55B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DE30D-9566-43D1-AC77-42C702652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712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67024-18CD-4A1F-AAF0-E22A73A22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9684E-8EB7-4334-B71A-D9F048CC7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1E5DD-7675-4D22-A72C-3C0FBBE1C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F1866-3CA0-4415-BB38-A5C45701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7121-11A4-4D31-B0BE-07E1486D2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9177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ED262-117F-4178-8F49-BCB7F521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923FB-9B6B-4F3E-AFAD-974EA2C567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D9506-E6C5-4096-B5D9-7F6C74889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116BA-A43D-41BC-A2E8-91DA5004D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ABB588-FCC8-41C7-8C3F-F8472D39C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702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83304-72EC-4BBE-8687-BF86669F7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15CA1-5FE3-499B-B3A6-683F5223D5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009B9-D80D-48D0-A5EF-34A71605C9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006697-6958-4E6D-AFEA-012860FCF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F00C8F-3AEC-4032-A7E2-2AD5403D2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EF573-64F6-479B-A594-A94FECA57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168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6FDE5-39C8-44B1-AC29-5E2B7B6A4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F77B5F-C3B4-4C5A-9364-E0FC434C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5B2B73-C77D-4917-883B-4533EC3F5E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7F4414-4A3D-4DFA-B977-FEB6C7627D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62394B-1E0B-427C-81D7-F0CD28129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25B982-2442-4AB1-A3DB-0DF80ABE7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038201-C22B-4B6E-9424-47BD2B17F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C73E79-DA8D-4BDC-9200-9FB81B8AD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089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8473B-7DAA-4D36-A32F-88C2CE509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820BD0-D9E3-4AEC-AC82-D3A5E1347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CF2432-74BB-4FF9-B0BA-C5FCC3FE0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CD664D-5D61-4D98-AD0C-BFF810D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104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42E10E-4E3C-428F-890D-30714C96F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F7A01C-8215-4F2F-B7DC-EC188032E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2F7A64-C498-45DB-A2BE-8164953BB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602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2401D-E96F-4235-91B7-1A68B8BE5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69D2C-99FD-4BF6-98B7-49C560211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C18247-1BBC-48A0-BBE8-C245C6353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887661-188C-4FED-BEF9-256EF6DE4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A5D96D-B6AE-4A62-B1CE-64F778A0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E2491-E0C9-4D18-914D-552D27AD3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439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77221-E5B0-495E-8909-2FE613950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628639-C8BE-4A75-AB69-862A16AF56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641B9D-3472-45F2-8B96-6399347A1D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2B7C5-6679-4700-AA95-CDE1B428D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BACDDE-9618-4A4E-B26B-331F15B49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612523-1F76-439A-97A9-1A1FF95CB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217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AE1A58-52CD-49B3-B438-84C3CDC9E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5EBE6-AF60-4046-95F1-85B21C55D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66B44-AA60-4C27-92AC-2358FC7AE6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8224B-B32C-4AE3-A26A-4C8EDAD78617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CC5E4-72BD-4F5C-B03A-CE48441F3B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86507-35D6-4F23-A438-0E7DE4CBDC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53A46-DF06-4F98-A2C4-CDEABCABF2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172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1D2A-7843-473F-A737-0A3E2EA72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1383"/>
            <a:ext cx="9144000" cy="323523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live the life of faith,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life of challenge God has planned:</a:t>
            </a:r>
          </a:p>
          <a:p>
            <a:r>
              <a:rPr lang="en-US" sz="4000" dirty="0">
                <a:solidFill>
                  <a:schemeClr val="bg1"/>
                </a:solidFill>
              </a:rPr>
              <a:t>Of holiness and victory,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truth and righteousness to stand.</a:t>
            </a:r>
          </a:p>
        </p:txBody>
      </p:sp>
    </p:spTree>
    <p:extLst>
      <p:ext uri="{BB962C8B-B14F-4D97-AF65-F5344CB8AC3E}">
        <p14:creationId xmlns:p14="http://schemas.microsoft.com/office/powerpoint/2010/main" val="3080863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1D2A-7843-473F-A737-0A3E2EA72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109"/>
            <a:ext cx="9144000" cy="33223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I dare to believe;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God's Spirit receive.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my life sacrificed;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 by living like Christ.</a:t>
            </a:r>
          </a:p>
        </p:txBody>
      </p:sp>
    </p:spTree>
    <p:extLst>
      <p:ext uri="{BB962C8B-B14F-4D97-AF65-F5344CB8AC3E}">
        <p14:creationId xmlns:p14="http://schemas.microsoft.com/office/powerpoint/2010/main" val="3735348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1D2A-7843-473F-A737-0A3E2EA72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9680"/>
            <a:ext cx="9144000" cy="40081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ask the Spirit, come,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match with power my heart's desire,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life to cleanse and energize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mighty </a:t>
            </a:r>
            <a:r>
              <a:rPr lang="en-US" sz="4000" dirty="0" err="1">
                <a:solidFill>
                  <a:schemeClr val="bg1"/>
                </a:solidFill>
              </a:rPr>
              <a:t>pentecostal</a:t>
            </a:r>
            <a:r>
              <a:rPr lang="en-US" sz="4000" dirty="0">
                <a:solidFill>
                  <a:schemeClr val="bg1"/>
                </a:solidFill>
              </a:rPr>
              <a:t> fire.</a:t>
            </a:r>
          </a:p>
        </p:txBody>
      </p:sp>
    </p:spTree>
    <p:extLst>
      <p:ext uri="{BB962C8B-B14F-4D97-AF65-F5344CB8AC3E}">
        <p14:creationId xmlns:p14="http://schemas.microsoft.com/office/powerpoint/2010/main" val="4047936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1D2A-7843-473F-A737-0A3E2EA72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9680"/>
            <a:ext cx="9144000" cy="40081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I dare to believe;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God's Spirit receive.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my life sacrificed;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 by living like Christ.</a:t>
            </a:r>
          </a:p>
        </p:txBody>
      </p:sp>
    </p:spTree>
    <p:extLst>
      <p:ext uri="{BB962C8B-B14F-4D97-AF65-F5344CB8AC3E}">
        <p14:creationId xmlns:p14="http://schemas.microsoft.com/office/powerpoint/2010/main" val="2709269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1D2A-7843-473F-A737-0A3E2EA72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9680"/>
            <a:ext cx="9144000" cy="40081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want to live like Christ</a:t>
            </a:r>
          </a:p>
          <a:p>
            <a:r>
              <a:rPr lang="en-US" sz="4000" dirty="0">
                <a:solidFill>
                  <a:schemeClr val="bg1"/>
                </a:solidFill>
              </a:rPr>
              <a:t>According to His will and way;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His love to know, compassion share,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serve Him boldly every day.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02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1D2A-7843-473F-A737-0A3E2EA72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9680"/>
            <a:ext cx="9144000" cy="40081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I dare to believe;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God's Spirit receive.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different, my life sacrificed;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dare to be different by living like Christ.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0150D3-F337-9B84-1B30-2CBD9CB3D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66" y="5805264"/>
            <a:ext cx="609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I dare to be Different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Words: Harry Read 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529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237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2022-04-12T07:09:22Z</dcterms:created>
  <dcterms:modified xsi:type="dcterms:W3CDTF">2023-08-15T02:18:53Z</dcterms:modified>
</cp:coreProperties>
</file>