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471AD-DA7D-1740-D81F-6356F1FC9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0A711-48FF-479A-B962-FE8C59872E7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1734D-1021-74DC-20FB-889877104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181C0-CEF0-598C-D193-43D21133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56F9E-6C8B-4F97-9BA0-9D888406AF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405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4332F-1347-19BD-2E41-F6274E3B8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7528-4E62-4DCA-8D42-8DC275A3242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F8215-6B38-D8A6-C132-9B2F1B2DA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C0BF3-368B-4CBC-C04E-5AE480A7C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655FF-ED58-4EB7-A21D-5736121902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4774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07712-719C-D790-A5E9-441C0C3E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07C98-9BAD-468A-962D-90EA76F14F5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AA4806-30A3-9198-FBEA-3EFF4E3EC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86413-C817-E490-077A-175BD648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A7A04-232F-4AF3-93F5-8E268FDA51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842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6F26D-3C73-2D4E-86AC-BF64E9F0F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47BC-6994-4226-A366-8B78FEC13B9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318BE-C1EC-A2E4-BDCD-552CE95E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CD18A-FE90-A6AF-F678-324ADBBDA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A876E-3F6B-42AD-8C43-16B009FF23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950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ECF26-2112-66F4-8F54-8792910D2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D7B61-F8BA-464A-B0F6-DC4D452E189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5039B-D616-B58D-A0BD-960432233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2E2BC-5EB7-8F8A-97F1-D415DAE5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D92E2-9DE9-44BA-AB99-6F2BABC678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546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F9AD3D-6C1C-BE20-4B65-2BFC1C1DB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5C0E-4496-435B-B57A-16E04777FA9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D35F46-62B5-C4ED-4105-AE1F3F26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2980DF-35C9-598D-8251-0518F13DA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15BE6-7035-4748-8562-C4FE817D83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7033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DD9DE5-7AD9-0607-AEC0-633DD275B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B14B6-65FA-48C0-9AFF-36708C2839C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0F88CE1-79EC-EF97-ED3A-C5FB9F31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C4C2EB2-2D04-1FE2-3701-60C8265F2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8638-A5D8-4F13-B793-9FF8B1A699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8537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50A05B7-F085-B8E6-0CA2-AAC9B27D6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EC712-5086-4A82-BC18-2EDF35E233B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EFFB67E-BC04-2779-9C9D-D2F56DCE0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CA07CF-CB39-0F14-9FD2-44C003987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F8118-1823-41FA-8067-7D5895D6A3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8366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3FCA8DB-33D6-CB62-7E4F-CD217EE4D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707DF-0D4C-42E8-8B22-F964C4AF7C6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4442FA1-A363-2BC5-59F0-FBC596544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4856577-C65B-86BF-8748-BB18C7BC9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FBD36-4C8C-4C61-BD45-0C5FB164B3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461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329022-40B4-01C3-73FD-AB3838A5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3B747-7CD1-4AAA-AE22-2662FE7BDDC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C2CA9C-D19E-3C50-C338-FAEBA001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929944-3563-2715-E73B-6118DBE4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952F-6BE1-40E1-9CF0-B778292548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4215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C2A3EF-ABBC-5A04-280C-E2043F445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195BC-5034-49A9-9463-482D771D9C5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213BE6-C42D-015F-A3A8-38BC7B4F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61B937-5F0F-C0BB-592A-86B506885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ABAD8-E934-4B3D-A99D-5435E56AC2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883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57A699E-D91E-FD8B-FF4F-ACA8721BA78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3E7FA9-264E-F974-D953-4DD3F6D8F2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7F454-6A22-5DA9-EE4D-27231B947C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46B1C6-7198-4390-9A33-00F34DE2CD8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A3F55-1BAD-C532-81FF-7746941E9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E33DE-412A-35EE-FB7A-16591D425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C1D63A7-DB3F-4FE9-8D6F-E425E4253E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D15FA23-4719-3B70-4C88-F0C26C3EA5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628775"/>
            <a:ext cx="9937750" cy="28082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be the centre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my source be my light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FEDF028-71E8-356D-3E42-F08ECFF86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818" y="2024856"/>
            <a:ext cx="9504363" cy="28082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be the centre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my hope be my song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EE7DA6D-161B-FA6A-F372-95C21F49E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7" y="1664853"/>
            <a:ext cx="9217025" cy="3528293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fire in my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wind in these sails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reason that I live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</a:t>
            </a:r>
            <a:r>
              <a:rPr lang="en-AU" altLang="en-US" sz="4000" dirty="0" err="1">
                <a:solidFill>
                  <a:schemeClr val="bg1"/>
                </a:solidFill>
              </a:rPr>
              <a:t>Jesus</a:t>
            </a:r>
            <a:endParaRPr lang="en-AU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3337C071-9A4D-FCFE-02FE-B17AE0A22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700213"/>
            <a:ext cx="9648825" cy="266541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be my vision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my path be my guide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E934AFDC-3585-BDCF-294C-B66E6A53E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476375"/>
            <a:ext cx="9648825" cy="28082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Jesus be the centre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Be my source be my light</a:t>
            </a:r>
          </a:p>
          <a:p>
            <a:pPr eaLnBrk="1" hangingPunct="1"/>
            <a:r>
              <a:rPr lang="en-AU" altLang="en-US" sz="4300" dirty="0">
                <a:solidFill>
                  <a:schemeClr val="bg1"/>
                </a:solidFill>
              </a:rPr>
              <a:t>Jesus</a:t>
            </a:r>
          </a:p>
          <a:p>
            <a:pPr eaLnBrk="1" hangingPunct="1"/>
            <a:endParaRPr lang="en-AU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ADADB002-3F3D-168B-D509-0AE326CBB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9537" y="1736861"/>
            <a:ext cx="9432925" cy="338427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fire in my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wind in these sails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the reason that I live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</a:t>
            </a:r>
            <a:r>
              <a:rPr lang="en-AU" altLang="en-US" sz="4000" dirty="0" err="1">
                <a:solidFill>
                  <a:schemeClr val="bg1"/>
                </a:solidFill>
              </a:rPr>
              <a:t>Jesus</a:t>
            </a:r>
            <a:endParaRPr lang="en-AU" altLang="en-US" sz="4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FD88C0-1DAA-E7EB-9897-9AAB0D98A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76925"/>
            <a:ext cx="4572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2650429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Michael Frye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1999 Vineyard Songs (UK/Eire) (Admin. by K I Publishing)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2016-02-15T03:28:14Z</dcterms:created>
  <dcterms:modified xsi:type="dcterms:W3CDTF">2023-08-15T07:14:07Z</dcterms:modified>
</cp:coreProperties>
</file>