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BAC7D-A75E-63EA-F704-BA32427B4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3A8AA9-F81C-2E09-C7C7-EA7259D6D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9E960-F2D0-5B06-699C-65A2B2889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4BFB8-1C00-4D7D-85B9-97BC93936A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2471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BC684-08D4-1457-769E-AA3E859A9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D853E-E977-0E96-0A80-306F01769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AA848-5557-A8C5-FB47-2C1080DA5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A2FFC-E6AE-4A49-BBEE-036941919A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8722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975D2D-3B88-A5C5-5265-6AB9AE252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6425E9-EB62-643E-AE49-58270080A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555E9D-481F-5A8C-E81B-CD0E42C0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40D1-A5CE-4046-ABB2-153E4B5684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0417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66D33C-7E6C-AE66-36BB-BB8EA0C73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8BF6D-7031-7D23-36CF-A3778FF89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343FA-A29C-7CE0-366A-41520208B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1F970-C6D1-43F9-A5E9-037C8422C8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3424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4D1609-D7AE-852E-2B4B-B1AB45FCB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02400-56E7-8223-C11E-509C1B2E0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337C8-59B1-9515-B629-E70E582B2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9E003-BADE-4AA8-A4F1-6F72C3A3F8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3070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8058DD5-C41F-5EA6-D2AE-9886FBA99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2ED531-646D-898D-EAE7-7541627EB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B3F55D3-335E-5B3D-F6E3-51A5F21EB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B1B15-D1BB-44F5-A7A5-D66434551B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2924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F207003-C4AA-6725-E5E9-B2AD2FBA6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A4D44EC-C665-537E-0209-B2DCA79D5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4C0EB74-7199-AEB4-F05E-C2EFFB5B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F37FF-1BBA-416D-8D44-3BF4EA86DA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8438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8C12F18-2C34-EC2B-00F4-A439034F8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DC67FAC-4B4D-96E6-220E-1271B4026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5D300E-624E-DD8D-E924-52136F8A4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43A17-A57E-43AA-B0CD-656FEA0032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890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79311AD-4D58-B710-28A8-499055ABA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23A7D86-5531-9A14-A464-4F564D8B6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72BBA92-5F1A-FB69-6836-72477712F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86E24-B87D-4112-BC60-B8EF7BC50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6737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D7173D-A8EA-D050-1720-EE3ABE122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F5ED61-80E5-2D44-48F4-4FC5FC666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B1A657-7EAA-187B-9004-1FF000D7D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DBFDB-E386-4DD0-B993-6E86DAB2BB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171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4E5E8AD-31F9-CC7C-03DE-3BED6EA96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892AE10-EC53-3DC4-CDBF-56C1C80C1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CE05AB-5CEA-766B-18BF-482282672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E34DD-27F8-414F-B9D5-D594B6F0E8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9218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88CAFB5-9613-F44B-A22C-6E28A334F3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5260F91-965E-7FC4-5E0E-7738DDA05C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5DCF1-C171-EB01-8CB8-7A3FAC22BA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D57664-CCC8-4D1F-DA87-308C7727C9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198BA-803D-B408-4C0B-BD353ED59D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839749-7207-42C9-9466-58010790F4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2DE34E3-ACC6-A593-869B-83E8F8FF49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54460"/>
            <a:ext cx="9144000" cy="4349080"/>
          </a:xfrm>
        </p:spPr>
        <p:txBody>
          <a:bodyPr/>
          <a:lstStyle/>
          <a:p>
            <a:r>
              <a:rPr lang="en-AU" altLang="en-US" sz="4000" dirty="0"/>
              <a:t>Spirit of the living God,</a:t>
            </a:r>
            <a:br>
              <a:rPr lang="en-AU" altLang="en-US" sz="4000" dirty="0"/>
            </a:br>
            <a:r>
              <a:rPr lang="en-AU" altLang="en-US" sz="4000" dirty="0"/>
              <a:t>Fall afresh on me.</a:t>
            </a:r>
            <a:br>
              <a:rPr lang="en-AU" altLang="en-US" sz="4000" dirty="0"/>
            </a:br>
            <a:r>
              <a:rPr lang="en-AU" altLang="en-US" sz="4000" dirty="0"/>
              <a:t>Spirit of the living God,</a:t>
            </a:r>
            <a:br>
              <a:rPr lang="en-AU" altLang="en-US" sz="4000" dirty="0"/>
            </a:br>
            <a:r>
              <a:rPr lang="en-AU" altLang="en-US" sz="4000" dirty="0"/>
              <a:t>Fall afresh on me.</a:t>
            </a:r>
            <a:br>
              <a:rPr lang="en-AU" altLang="en-US" sz="4000" dirty="0"/>
            </a:br>
            <a:r>
              <a:rPr lang="en-AU" altLang="en-US" sz="4000" dirty="0"/>
              <a:t>Break me, melt me, </a:t>
            </a:r>
            <a:br>
              <a:rPr lang="en-AU" altLang="en-US" sz="4000" dirty="0"/>
            </a:br>
            <a:r>
              <a:rPr lang="en-AU" altLang="en-US" sz="4000" dirty="0"/>
              <a:t>mould me, fill me;</a:t>
            </a:r>
            <a:br>
              <a:rPr lang="en-AU" altLang="en-US" sz="4000" dirty="0"/>
            </a:br>
            <a:r>
              <a:rPr lang="en-AU" altLang="en-US" sz="4000" dirty="0"/>
              <a:t>Spirit of the living God,</a:t>
            </a:r>
            <a:br>
              <a:rPr lang="en-AU" altLang="en-US" sz="4000" dirty="0"/>
            </a:br>
            <a:r>
              <a:rPr lang="en-AU" altLang="en-US" sz="4000" dirty="0"/>
              <a:t>Fall afresh on me.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111C58E-77D3-E04A-66AC-E25F2652DCFE}"/>
              </a:ext>
            </a:extLst>
          </p:cNvPr>
          <p:cNvSpPr/>
          <p:nvPr/>
        </p:nvSpPr>
        <p:spPr>
          <a:xfrm>
            <a:off x="334963" y="5718175"/>
            <a:ext cx="6096000" cy="10604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23488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Daniel Iverson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1935. Renewed 1963 Birdwing Music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1935. Renewed 1963 Birdwing Music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</TotalTime>
  <Words>118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53. Spirit of the living God, Fall afresh on me. Spirit of the living God, Fall afresh on me. Break me, melt me,   mould me, fill me; Spirit of the living God, Fall afresh on me.</dc:title>
  <dc:creator>Perth Fortress Salvos</dc:creator>
  <cp:lastModifiedBy>Narelle Wheaton</cp:lastModifiedBy>
  <cp:revision>5</cp:revision>
  <dcterms:created xsi:type="dcterms:W3CDTF">1999-03-05T08:02:50Z</dcterms:created>
  <dcterms:modified xsi:type="dcterms:W3CDTF">2023-08-14T07:42:17Z</dcterms:modified>
</cp:coreProperties>
</file>