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7E6DC-4FA2-CB11-A5B8-0647748EB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74641-5DE1-4B80-B684-47A6AA1635BC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A84D3-9CF0-600E-F375-BBA82A6F9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95777-1793-B6F0-F3C7-A873AD900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F2556-3A67-4E3E-A0E3-D272E0A3D6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35621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29CD9-1CF2-1E29-8D6B-67A3EED2B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2F3E8-619E-430C-A597-1DAFA7748EAB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166506-E5DC-4E08-4A12-B1D35A3C9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6AF5F-118B-98A2-7CBF-A6173A595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FEF66-14B9-4AF8-817D-2F862BAD039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3337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23B74-EA2A-D907-F15C-79F9190DC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47CB0-C580-44A9-8489-316125523C58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4469F5-4529-C806-5DC5-6BB598DCF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FDE09-A978-3AD0-4F51-65EB34D0F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8721A-DACB-4686-8D3C-E25D57B6BE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87998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988C6-A0C2-8D72-BA38-2C4BA11F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72918-C199-4323-A53E-80495EAE8223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0BCCC-A8F2-2FDF-4235-465A05896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65F12-BE24-F972-540B-1072CE7CE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C273-70A8-411B-8303-12ED3D26DC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6187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7F296-1462-4C0F-2B9D-E0631BB7A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ACC65-D415-4D53-A707-B41C10988BF1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5648-9EBF-6079-5E74-1B015D877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977F8-F1AD-890B-D217-261C8BBE0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7CA30-2193-44B8-911E-197BA8BF96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5248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0F7E19-A62A-6A4E-2BB2-A5057C620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A00A6-C5B8-4258-A6E7-4670866CC514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9F7DDA-1A55-1339-290C-ADA10CCDB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DE1A53-4CE7-2AF9-B5EF-95DBCED95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6E5A0-D41C-4079-9FD3-47AD6845181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0336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CFB1AB3-CF89-6AFC-7510-CC7077ABE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648DF-FEA2-4F4B-936D-78142AF1117D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ECE9048-3391-98C7-F215-9E0B3C272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1D0F87-3BD0-D25C-88B8-59410BE73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15751-5FC4-41ED-BED8-C9B8510E10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9395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384CCEF-1A50-7DD5-28F5-4551D01F2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1D4CD-2E1C-488E-A10B-5FAAD35C2035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8E8A209-22DE-1C61-BCD8-9CCE0E75A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171A01D-0D67-73B4-BBF7-2DFDDC9E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D9FEE-C401-4675-8EB3-810A91D854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0684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B22F09F-628C-D765-5366-25F5FFB88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90456-16F5-4DAC-8116-E7DD007EA283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231D178-B932-C794-5185-1FD9DEA8A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F1948E7-8F4E-012B-48E3-A73215894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C6F91-CD85-4364-87FD-26AD9D28F3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0894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84482F-302F-7050-C150-E07B46758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78CA4-EC0E-4F37-A403-64EBBD7DEF65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254837-895A-443D-3C68-9BC53D749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E70D06-2E84-2261-0A79-068F2D00B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941EA-0F93-4589-8EC3-7FAAC0ED2C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9164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9DAC85A-8010-44C6-A86C-21D7E250C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AC232-3587-4A18-BE01-6878F3E63467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090EAE-B474-B7CD-880E-CD126ABBB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2EA667-3C79-87A8-2D81-E2A00DC86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BD37B-9619-46A3-99F5-BAFA1AAE909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23155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3750C95-1941-F16A-435A-E098E53CF8A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9A87644-5430-9EA0-B587-18892B5802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3EC4E-01A1-FD28-8D5E-66DF0C0EBF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AB40E0-96A9-444E-AA69-B23FC10FE643}" type="datetimeFigureOut">
              <a:rPr lang="en-AU"/>
              <a:pPr>
                <a:defRPr/>
              </a:pPr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2F72C-C9BB-E20C-26B7-033B1D208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45809-33D8-2BA5-B46D-E069F2DCA8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D405C05-F337-4661-8050-1A6B002797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0DE1FA66-6DAA-00C9-4572-9214C589C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981075"/>
            <a:ext cx="9793287" cy="3722688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Lord possess me now I pray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Make me wholly Thine today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Gladly do I own Thy sway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With Thy Spirit fill 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886EEADA-6A03-6FBE-75F0-AC798B2E89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484313"/>
            <a:ext cx="9361488" cy="3384550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With Thy Spirit fill 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With Thy Spirit fill 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Make me wholly Thine I pray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With Thy Spirit fill 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EFB9688B-51D9-045D-BC30-D719A15377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484313"/>
            <a:ext cx="9217025" cy="3529012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Lord commission me I pray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Souls are dying ev'ry day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Help me lead them in Thy way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With Thy Spirit fill 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7839BA7-FA4C-182B-A131-A53839666B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484313"/>
            <a:ext cx="9288463" cy="30972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Thy Spirit fill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Thy Spirit fill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Make me wholly Thine I pray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Thy Spirit fill me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7A4E3CA0-6FB5-D50C-7F5E-2F8DA9F68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1484313"/>
            <a:ext cx="9791700" cy="3384550"/>
          </a:xfrm>
        </p:spPr>
        <p:txBody>
          <a:bodyPr/>
          <a:lstStyle/>
          <a:p>
            <a:pPr eaLnBrk="1" hangingPunct="1"/>
            <a:r>
              <a:rPr lang="en-AU" altLang="en-US" sz="14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Lord I yield myself to Thee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I am or hope to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Now and thru eternity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With Thy Spirit fill me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14BB2F-4F0F-2649-ADD3-890D3B7CA5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484313"/>
            <a:ext cx="9288462" cy="30972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Thy Spirit fill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Thy Spirit fill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Make me wholly Thine I pray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Thy Spirit fill 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46DC4E-EE21-1ACC-3C2C-DA973EAD4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05488"/>
            <a:ext cx="4572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CCLI Song # 271780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Bentley </a:t>
            </a:r>
            <a:r>
              <a:rPr lang="en-AU" altLang="en-US" sz="1000" dirty="0" err="1">
                <a:solidFill>
                  <a:schemeClr val="bg1"/>
                </a:solidFill>
              </a:rPr>
              <a:t>DeForest</a:t>
            </a:r>
            <a:r>
              <a:rPr lang="en-AU" altLang="en-US" sz="1000" dirty="0">
                <a:solidFill>
                  <a:schemeClr val="bg1"/>
                </a:solidFill>
              </a:rPr>
              <a:t> Ackley | Oswald Jeffrey Smith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© 1940. Renewed 1968 Word Music, LLC (Admin. by </a:t>
            </a:r>
            <a:r>
              <a:rPr lang="en-AU" altLang="en-US" sz="1000" dirty="0" err="1">
                <a:solidFill>
                  <a:schemeClr val="bg1"/>
                </a:solidFill>
              </a:rPr>
              <a:t>CopyCare</a:t>
            </a:r>
            <a:r>
              <a:rPr lang="en-AU" altLang="en-US" sz="1000" dirty="0">
                <a:solidFill>
                  <a:schemeClr val="bg1"/>
                </a:solidFill>
              </a:rPr>
              <a:t>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1000" dirty="0" err="1">
                <a:solidFill>
                  <a:schemeClr val="bg1"/>
                </a:solidFill>
              </a:rPr>
              <a:t>SongSelect</a:t>
            </a:r>
            <a:r>
              <a:rPr lang="en-AU" altLang="en-US" sz="10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190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2016-01-19T05:28:58Z</dcterms:created>
  <dcterms:modified xsi:type="dcterms:W3CDTF">2023-08-14T05:59:24Z</dcterms:modified>
</cp:coreProperties>
</file>