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DF845-9ABD-7D25-51CB-B1444FFA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D7A4B-0BCE-4338-86CE-B959E44F222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C0362-657F-86C9-5D03-83CED45B8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587112-4A97-5A73-A3F5-DBDF0FE8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85529-6536-43B5-B545-A873B488F2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582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3FA7C-1D92-0E9D-DFD7-BE333433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72578-AE01-4662-8125-CD59B966F7C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18631-F004-32B9-442B-C3FFD9666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38D2E-DEE1-7DE7-FD26-5537B647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FE7E-868E-4C64-A6FF-C548C6DC4E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8670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78093-E8D5-CD68-B8BC-76C00990A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53D3-32D1-45ED-A04A-E4403226066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24502-ADAD-3D01-5213-ECA35654D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C60BD-3758-B227-666D-85CE09317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66E43-C97F-4623-BBAA-6619553B77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76491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CCA6C-6965-AC42-23F6-DF4814114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CD6FD-3817-4727-844B-59AA06AC817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1205F-65F3-65BE-5D43-0158A2B7A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D287B-8882-BD44-6E9E-F04DBE1D9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9FF41-04B9-4D54-A7CA-103BB93154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089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1A0CE-6E5A-52A2-DCBE-66AB01690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EB1A8-AE1D-4903-8A4E-827E1D1F479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C80EE-BDC8-E2AA-423D-2C63A228B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F1139-CB17-82BA-8814-3C7D7C6DA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A29C5-C212-43C0-9FC3-17B32A30F1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6367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B41EF8-5AB3-8F13-A1B2-A707D0AD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955E7-BD40-40BD-A1E3-BD38011E0C3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B6AFA2-DC31-FED0-0CFF-F5E282E8D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C1086A-AA04-21CA-431C-EAB9793B2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224D5-B8E5-4809-9593-40D1196E29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159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B8A026-FD40-6F8A-4575-478A708C8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1C501-C01C-43AF-A672-4BC1F6EDD07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AD89B52-BAF2-8D96-B8F5-7FF8A1C2B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C5D2DB-9124-5749-5BAE-9A10891DF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CF210-B983-459E-9842-3D7D6C8C08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1390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E0C85EB-75AC-DFD0-BAE7-CB35E92A9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5C7AC-D6E6-47EA-A502-0BFC9328BA2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DB044D-B106-2C54-1B25-5EB19A53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33CD3D-33CB-D3E3-F386-0195F411A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EF32A-1278-4F96-AD1D-892BEC605D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8157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F9B1B0D-7F20-6784-B6F8-82E5D80A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376AC-CB1C-4904-B693-F1ACA9CA907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FE2B6EC-5B6F-8BAD-019D-C9E124FC5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2247FE-B17C-126E-6388-441FA33F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1A120-A556-4F8A-9F24-4ABB44E638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529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B5699F-7FD3-EB50-DB6B-0A45B5671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F694F-994A-4277-B74F-5C13A00AF06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59D879-EFAA-5B45-6AAF-1189E7D13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11F238-36B3-54B4-3725-5F85B277C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63657-6E98-4528-AC40-2D04B5EDBC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2887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17A5D7-00D5-20E6-1D29-F20F13394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558E2-00B1-4419-BCBA-34C61D6DC1C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B0DA91-8A24-5871-710A-7340516F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8C84B0-F639-66E5-712D-044C01DE7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74D5-90E9-4AEA-8A1C-194D1E0DB5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8703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0DEA422-0D01-DBEF-1B73-1853BBFFC14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D664768-5915-A902-95E6-4754EFC866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3D917-3BB4-FA8E-13D0-78BC3AA60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D34B33-F0E3-4BE4-BDEE-311A05264F4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43D294-109F-0EF0-1373-331C2CCFCC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228F4-6975-8EF4-C35B-25BE2E59B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AB2727-F0A1-49F9-A03C-5D90BE6D46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63245D25-65A7-EB0F-56D4-CE7E21921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4113" y="333375"/>
            <a:ext cx="7772400" cy="863600"/>
          </a:xfrm>
        </p:spPr>
        <p:txBody>
          <a:bodyPr/>
          <a:lstStyle/>
          <a:p>
            <a:pPr eaLnBrk="1" hangingPunct="1"/>
            <a:r>
              <a:rPr lang="en-AU" altLang="en-US" sz="3200" dirty="0"/>
              <a:t>Jesus Stand Among Us In Thy Risen Power</a:t>
            </a:r>
          </a:p>
        </p:txBody>
      </p:sp>
      <p:sp>
        <p:nvSpPr>
          <p:cNvPr id="2051" name="Subtitle 2">
            <a:extLst>
              <a:ext uri="{FF2B5EF4-FFF2-40B4-BE49-F238E27FC236}">
                <a16:creationId xmlns:a16="http://schemas.microsoft.com/office/drawing/2014/main" id="{D83A6AF4-1986-66D8-7CFE-3F9F92BEE4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5743" y="1496219"/>
            <a:ext cx="9180513" cy="386556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stand among 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 Thy risen </a:t>
            </a:r>
            <a:r>
              <a:rPr lang="en-AU" altLang="en-US" sz="4000" dirty="0" err="1">
                <a:solidFill>
                  <a:schemeClr val="bg1"/>
                </a:solidFill>
              </a:rPr>
              <a:t>pow'r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Let this time of worship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a </a:t>
            </a:r>
            <a:r>
              <a:rPr lang="en-AU" altLang="en-US" sz="4000" dirty="0" err="1">
                <a:solidFill>
                  <a:schemeClr val="bg1"/>
                </a:solidFill>
              </a:rPr>
              <a:t>hallow'd</a:t>
            </a:r>
            <a:r>
              <a:rPr lang="en-AU" altLang="en-US" sz="4000" dirty="0">
                <a:solidFill>
                  <a:schemeClr val="bg1"/>
                </a:solidFill>
              </a:rPr>
              <a:t> hour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21F0A27-EC20-7FD7-ADEF-3A68C77DE3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791" y="1664853"/>
            <a:ext cx="10008418" cy="3528293"/>
          </a:xfrm>
        </p:spPr>
        <p:txBody>
          <a:bodyPr/>
          <a:lstStyle/>
          <a:p>
            <a:pPr eaLnBrk="1" hangingPunct="1"/>
            <a:r>
              <a:rPr lang="en-AU" altLang="en-US" sz="14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Breathe Thy Holy Spirit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Into every heart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Bid the fears and sorrows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From each soul depart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420205-5035-614C-88F7-5166BE404E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844675"/>
            <a:ext cx="10009188" cy="31686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Thus with quickened footsteps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We'll pursue our 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Watching for the dawning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eternal day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D029F953-2E58-A822-970C-486670CA6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661025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141250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Friedrich Filitz | William Pennefather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102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Jesus Stand Among Us In Thy Risen Power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2016-01-19T07:12:06Z</dcterms:created>
  <dcterms:modified xsi:type="dcterms:W3CDTF">2023-08-15T05:49:51Z</dcterms:modified>
</cp:coreProperties>
</file>