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96" autoAdjust="0"/>
    <p:restoredTop sz="86486" autoAdjust="0"/>
  </p:normalViewPr>
  <p:slideViewPr>
    <p:cSldViewPr>
      <p:cViewPr varScale="1">
        <p:scale>
          <a:sx n="95" d="100"/>
          <a:sy n="95" d="100"/>
        </p:scale>
        <p:origin x="31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3EA67B-8D16-BAF2-E89A-43F9DA7DF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B9BA6-D36F-4318-B8B9-738B0A207F55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C0896F-623D-8B44-0631-34554EE8C0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2C0A05-8AAC-7D1E-CA49-445D8A33A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F43E62-94F2-4206-A6B5-549CCBA4144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39960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A1EF13-CE08-945B-8ECC-7EA59A815A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A1788-8E6E-41E1-A7DE-86D4B520501F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2096A3-6B2E-040E-1356-4EB469EAD1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50E5E0-F51D-78F4-B7D3-71054FBE9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A31771-FE42-4182-A222-65481A849CA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55437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006B7C-D7A1-1A52-189A-52B9D9BA2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53AE8C-F9DA-4B7F-89E1-0BA974D4D7C0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5D6F45-744D-51E1-23DC-D7E56EF95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AACBC8-75C3-10CC-2E0F-3B7F1E7983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0CD83-AA9F-4EB3-A3C1-730DA7F0542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29058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5F45E3-5579-7286-FB5E-712A2E2C78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637486-6CE3-41C3-B73A-3245690C5114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5A90AD-55B8-59D1-3CBC-20FF140B1D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8A0CDB-E744-44F8-9E3D-BFF9517464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1544DD-CB37-4436-8E49-4427411ADFA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31109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5BB94E-3BFD-52E3-75A1-FFA6D89F5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F13F56-869B-4A73-89BB-5026B0B5D4D4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B8C00C-CBCF-DC16-B81D-191D3000E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9072B2-E422-7CA0-F6C2-82FBAAD01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668B96-48E1-4DD8-9FC3-674FE97B7F6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34055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5CA6A8D-6C8C-4E66-F2D3-97AE8E6FE8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25E24C-5AD4-46C0-8FD2-4F25E44B93C5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E85D12C-AC44-D456-539C-697B9BE4E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5388E1C-507C-E95F-A3A6-A1B38966F2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623C1-DF0C-4631-9BC3-EB8ACA69DDC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68426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697AB9E-7787-2349-E3FD-607EC63CB9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6A410-7085-4322-9B81-666FEC8B9A78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9CAE78A-07CF-E6B2-5012-90C191FB6A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4A383CB-F319-7379-57EA-3EC5D63F2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168441-B5A2-4548-83F7-F5299F61E71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81779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461B78F-2D29-19DA-381F-7206668674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082C1A-0C7A-4693-AA6A-01ABA3D2D3D3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1C43AAF-DD4A-568F-109C-E50806C7FC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BA58A90-FE46-B99F-3F7C-374E8AB981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68DA1-9376-4F05-9777-686DB4BEA87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96262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434CDEB5-1CF8-1FD3-6A4A-9CAFFDF35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1ECF5-113A-48CE-8A61-C13A1C5C34D7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76B0F12-EF98-D839-6669-8F74F5D70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AC06FB7-E434-29C9-6068-D702E8D295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AF2B02-6752-4FCD-B920-4273D90F857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13306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EA86705-6B84-B04A-CC68-FBFFE31255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A55F7F-3F23-47ED-85F9-9D6B085E7C2A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FAF8AF1-E685-D06A-58CC-6FEFC0A026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4725F5D-E21D-D2E4-2F5A-94D8CCF7C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AA4DD-4018-4CFF-9A02-FFE8609477D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726331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AB86667-362C-D0D1-E8E9-52CEC4ED1A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A6245-C501-4CD1-BED5-09D09F4AFC0F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B5B1FCB-BDC5-65E7-AE8A-56D8C52851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14FAF22-BF0E-9F99-6AF5-840776FF7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F57A15-4DD9-4F12-93F0-E583FA82766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76282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762D328-8369-6B0A-D90E-855394461C5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FBDB3A49-848E-CA8D-A622-3D1C722DE40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1BB589-7041-57E2-4710-0CA459F57E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0C8CF60-9FD3-4E0C-A54D-02E42C35EC77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1C12F3-A20F-2F8F-82C0-CBA5798E80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678628-81BC-679B-CF2E-90C162A5CF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08E0E77-5A52-4C34-A6A0-4B7387089EA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D1DE8D0-B681-DAEC-A672-692ECC093A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55440" y="692485"/>
            <a:ext cx="10369550" cy="547303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Verse 1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 still for the presence of the Lord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Holy One is here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Come bow before Him now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 reverence and fear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Him no sin is found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stand on holy ground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 still for the presence of the Lord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Holy One is here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7767003-F20A-57CB-378D-1AC6293A04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19175" y="656481"/>
            <a:ext cx="10153650" cy="5545038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Verse 2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 still for the glory of the Lord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shining all around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 burns with holy fire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 splendour He is crowned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awesome is the sight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Our radiant King of light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 still for the glory of the Lord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shining all around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2CC521C-3E19-3291-11B3-06F99C1402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4712" y="663077"/>
            <a:ext cx="10442575" cy="5380186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Verse 3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 still for the power of the Lord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moving in this place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 comes to cleanse and heal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minister His grace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work too hard for Him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faith receive from Him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 still for the power of the Lord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moving in this place</a:t>
            </a:r>
          </a:p>
        </p:txBody>
      </p:sp>
      <p:sp>
        <p:nvSpPr>
          <p:cNvPr id="4099" name="Rectangle 1">
            <a:extLst>
              <a:ext uri="{FF2B5EF4-FFF2-40B4-BE49-F238E27FC236}">
                <a16:creationId xmlns:a16="http://schemas.microsoft.com/office/drawing/2014/main" id="{C9DCE662-86EB-41FF-A185-C8D049C185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6235700"/>
            <a:ext cx="4572000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700"/>
              <a:t>CCLI Song # 120824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700"/>
              <a:t>David J. Evans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700"/>
              <a:t>© 1986 Thankyou Music (Admin. by Crossroad Distributors Pty. Ltd.)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700"/>
              <a:t>For use solely with the SongSelect Terms of Use.  All rights reserved. www.ccli.com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700"/>
              <a:t>CCLI Licence # 49754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C3B11E4-803F-A9E6-EEB4-CAE39C335E9A}"/>
              </a:ext>
            </a:extLst>
          </p:cNvPr>
          <p:cNvSpPr/>
          <p:nvPr/>
        </p:nvSpPr>
        <p:spPr>
          <a:xfrm>
            <a:off x="192088" y="5784850"/>
            <a:ext cx="6096000" cy="9017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AU" sz="1050" dirty="0">
                <a:solidFill>
                  <a:schemeClr val="bg1"/>
                </a:solidFill>
                <a:latin typeface="akagi_probook"/>
              </a:rPr>
              <a:t>CCLI Song # 120824</a:t>
            </a:r>
          </a:p>
          <a:p>
            <a:pPr eaLnBrk="1" hangingPunct="1">
              <a:defRPr/>
            </a:pPr>
            <a:r>
              <a:rPr lang="en-AU" sz="1050" dirty="0">
                <a:solidFill>
                  <a:schemeClr val="bg1"/>
                </a:solidFill>
                <a:latin typeface="akagi_probook"/>
              </a:rPr>
              <a:t>David J. Evans</a:t>
            </a:r>
          </a:p>
          <a:p>
            <a:pPr eaLnBrk="1" hangingPunct="1"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solidFill>
                  <a:schemeClr val="bg1"/>
                </a:solidFill>
                <a:latin typeface="akagi_probook"/>
              </a:rPr>
              <a:t>© 1986 Thankyou Music (Admin. by SHOUT! Music Publishing Australia)</a:t>
            </a:r>
          </a:p>
          <a:p>
            <a:pPr eaLnBrk="1" hangingPunct="1">
              <a:defRPr/>
            </a:pPr>
            <a:r>
              <a:rPr lang="en-AU" sz="1050" i="1" dirty="0">
                <a:solidFill>
                  <a:schemeClr val="bg1"/>
                </a:solidFill>
                <a:latin typeface="akagi_probook"/>
              </a:rPr>
              <a:t>For use solely with the </a:t>
            </a:r>
            <a:r>
              <a:rPr lang="en-AU" sz="1050" i="1" dirty="0" err="1">
                <a:solidFill>
                  <a:schemeClr val="bg1"/>
                </a:solidFill>
                <a:latin typeface="akagi_probook"/>
              </a:rPr>
              <a:t>SongSelect</a:t>
            </a:r>
            <a:r>
              <a:rPr lang="en-AU" sz="1050" i="1" dirty="0">
                <a:solidFill>
                  <a:schemeClr val="bg1"/>
                </a:solidFill>
                <a:latin typeface="akagi_probook"/>
              </a:rPr>
              <a:t>® </a:t>
            </a:r>
            <a:r>
              <a:rPr lang="en-AU" sz="1050" i="1" dirty="0">
                <a:solidFill>
                  <a:schemeClr val="bg1"/>
                </a:solidFill>
                <a:latin typeface="akagi_probook"/>
                <a:hlinkClick r:id="rId2"/>
              </a:rPr>
              <a:t>Terms of Use</a:t>
            </a:r>
            <a:r>
              <a:rPr lang="en-AU" sz="1050" i="1" dirty="0">
                <a:solidFill>
                  <a:schemeClr val="bg1"/>
                </a:solidFill>
                <a:latin typeface="akagi_probook"/>
              </a:rPr>
              <a:t>. All rights reserved. </a:t>
            </a:r>
            <a:r>
              <a:rPr lang="en-AU" sz="1050" i="1" dirty="0">
                <a:solidFill>
                  <a:schemeClr val="bg1"/>
                </a:solidFill>
                <a:latin typeface="akagi_probook"/>
                <a:hlinkClick r:id="rId3"/>
              </a:rPr>
              <a:t>www.ccli.com</a:t>
            </a:r>
            <a:endParaRPr lang="en-AU" sz="1050" i="1" dirty="0">
              <a:solidFill>
                <a:schemeClr val="bg1"/>
              </a:solidFill>
              <a:latin typeface="akagi_probook"/>
            </a:endParaRPr>
          </a:p>
          <a:p>
            <a:pPr eaLnBrk="1" hangingPunct="1">
              <a:defRPr/>
            </a:pPr>
            <a:r>
              <a:rPr lang="en-AU" sz="1050" dirty="0">
                <a:solidFill>
                  <a:schemeClr val="bg1"/>
                </a:solidFill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233</Words>
  <Application>Microsoft Office PowerPoint</Application>
  <PresentationFormat>Widescreen</PresentationFormat>
  <Paragraphs>37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Calibri</vt:lpstr>
      <vt:lpstr>Arial</vt:lpstr>
      <vt:lpstr>akagi_probook</vt:lpstr>
      <vt:lpstr>Office Theme</vt:lpstr>
      <vt:lpstr>PowerPoint Presentation</vt:lpstr>
      <vt:lpstr>PowerPoint Presentation</vt:lpstr>
      <vt:lpstr>PowerPoint Presentation</vt:lpstr>
    </vt:vector>
  </TitlesOfParts>
  <Company>The Salvation Army Southern Territory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P&amp;W 527 Be Still</dc:title>
  <dc:creator>ITS</dc:creator>
  <cp:lastModifiedBy>Narelle Wheaton</cp:lastModifiedBy>
  <cp:revision>3</cp:revision>
  <dcterms:created xsi:type="dcterms:W3CDTF">2014-02-14T05:20:32Z</dcterms:created>
  <dcterms:modified xsi:type="dcterms:W3CDTF">2023-08-15T06:17:55Z</dcterms:modified>
</cp:coreProperties>
</file>