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4B168-78CF-86B6-1B3F-2181E96A9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81AFE-4B72-E61E-6FB9-ADC09A0C6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23DB0-E889-DF87-D02C-9A2AD36FD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0DD9C-1D96-4959-8E08-9A6F4ADC8F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7504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231206-F238-EC3D-45CD-08A6ABAE3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87771-007C-D1B0-DE10-E620BD21D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255A9-7053-A615-7EE6-EA19D1CCC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DB27D-569D-4E03-AD51-96DC1488FA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0039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6DB3F-7274-4D16-5EAF-3CA529837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D6770E-F1DD-B82E-803E-6B500007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990F0-0A33-66C3-6EA9-782E73E60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84B3-4BE0-4A1D-BEAB-2C5D67FECC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066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24E8D6-A5DB-1320-8A0F-DB3C98F98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6E1D8-34BF-CA46-4DB4-0A7FC3ECB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4351F-212F-0766-2770-7660CE74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7ED2B-7CE4-4FAF-B07C-BFA2F7A342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974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106F15-61D0-16D6-87B2-F5855A628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CB74E-E524-61EA-958B-DE03DCAA5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B1DA19-8AE4-2C7A-B614-32685BC68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DAAE9-5B01-4A8A-B72F-A192E46A45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91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063D8C-5100-2511-A9E5-980AB7B4B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8734F2-8999-497A-429C-B02FCBB6D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B2B6A6-86D6-242D-EB38-FF0011133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40889-093B-4D77-B051-F1A53FFFC8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213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A9C340B-EFCE-23E8-8B58-56C025F71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B9E53B8-340A-E5E6-8E1A-8B0ECFE4F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D25E8A8-AAA1-3049-D40A-C1F43058C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1F15-5F5E-4371-8E90-1642203AD9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2377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AAF75E1-6085-DBB5-D258-3B99EB966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70B262B-75A4-7ED6-659F-EEFF86CAE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9D60EB1-B685-D45C-7635-316DBF6EF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98A8A-DD8C-404B-80D6-D5DF142352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6345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6DAD6C9-0F09-85F1-8FB6-5CF524076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6F0E844-A26E-0337-3ED7-B4BF977C2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E74D8D7-416A-43F4-D6C9-A3E73CAE0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ED1-08AF-4B3D-A6FA-28DC5C9251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9432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2556C3-2DE8-D218-729F-3CBC0F6A1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CBAFC7-958D-6AD9-414E-D2F89464E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9AB1C3-7AD5-DA01-1D98-C2879DE06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69862-62C3-45DC-97C1-F31F5FC007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1692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19F75E-042D-C210-BEC5-281F71135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3C3E4BE-CBB9-56F5-4FFD-A89C46F8D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50327D-A258-0BF3-9477-9E97E8BD7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91F8A-4B79-494F-BAEA-AF3C9688CA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9505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2187B11-8A28-7BA4-61A4-56683DBBF9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1A5FC22-DCC4-4B4C-5426-19A20DA38A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2AC83-E05D-86C2-198C-0C853C6B5B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869FD-3F07-54C5-3685-B364B5B0AE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D0B4F2-80C8-9672-2528-F891EA2FAD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6BDAF8-E6B3-4565-814B-98B34A7DB6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C178AD6-5CDF-CFF3-5A3A-C7E0FA2FD1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4724"/>
            <a:ext cx="9144000" cy="4968552"/>
          </a:xfrm>
        </p:spPr>
        <p:txBody>
          <a:bodyPr/>
          <a:lstStyle/>
          <a:p>
            <a:r>
              <a:rPr lang="en-US" altLang="en-US" sz="2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Verse 1</a:t>
            </a:r>
          </a:p>
          <a:p>
            <a: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This is my desire</a:t>
            </a:r>
            <a:b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</a:br>
            <a: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To </a:t>
            </a:r>
            <a:r>
              <a:rPr lang="en-US" altLang="en-US" sz="4000" dirty="0" err="1">
                <a:effectLst>
                  <a:outerShdw blurRad="38100" dist="38100" dir="2700000" algn="tl">
                    <a:srgbClr val="000054"/>
                  </a:outerShdw>
                </a:effectLst>
              </a:rPr>
              <a:t>honour</a:t>
            </a:r>
            <a: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 You</a:t>
            </a:r>
            <a:b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</a:br>
            <a: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Lord, with all my heart</a:t>
            </a:r>
            <a:b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</a:br>
            <a: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I worship You</a:t>
            </a:r>
            <a:b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</a:br>
            <a: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All I have within me</a:t>
            </a:r>
            <a:b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</a:br>
            <a: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I give You praise</a:t>
            </a:r>
            <a:b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</a:br>
            <a: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All that I adore</a:t>
            </a:r>
            <a:b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</a:br>
            <a:r>
              <a:rPr lang="en-US" altLang="en-US" sz="4000" dirty="0">
                <a:effectLst>
                  <a:outerShdw blurRad="38100" dist="38100" dir="2700000" algn="tl">
                    <a:srgbClr val="000054"/>
                  </a:outerShdw>
                </a:effectLst>
              </a:rPr>
              <a:t>Is in You</a:t>
            </a:r>
            <a:endParaRPr lang="en-US" altLang="en-US" sz="40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46A2AFD-154B-AB62-4F0C-35C17CB8D7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8496"/>
            <a:ext cx="9144000" cy="3701008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Lord, I give You my heart</a:t>
            </a:r>
            <a:br>
              <a:rPr lang="en-US" altLang="en-US" sz="4000" dirty="0"/>
            </a:br>
            <a:r>
              <a:rPr lang="en-US" altLang="en-US" sz="4000" dirty="0"/>
              <a:t>I give You my soul</a:t>
            </a:r>
            <a:br>
              <a:rPr lang="en-US" altLang="en-US" sz="4000" dirty="0"/>
            </a:br>
            <a:r>
              <a:rPr lang="en-US" altLang="en-US" sz="4000" dirty="0"/>
              <a:t>I live for You alone</a:t>
            </a:r>
            <a:br>
              <a:rPr lang="en-US" altLang="en-US" sz="4000" dirty="0"/>
            </a:br>
            <a:r>
              <a:rPr lang="en-US" altLang="en-US" sz="4000" dirty="0"/>
              <a:t>Every breath that I take</a:t>
            </a:r>
            <a:br>
              <a:rPr lang="en-US" altLang="en-US" sz="4000" dirty="0"/>
            </a:br>
            <a:r>
              <a:rPr lang="en-US" altLang="en-US" sz="4000" dirty="0"/>
              <a:t>Every moment I'm awake</a:t>
            </a:r>
            <a:br>
              <a:rPr lang="en-US" altLang="en-US" sz="4000" dirty="0"/>
            </a:br>
            <a:r>
              <a:rPr lang="en-US" altLang="en-US" sz="4000" dirty="0"/>
              <a:t>Lord Have Your way in me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2447DA-188D-F735-E544-B0FC2AEBE9FD}"/>
              </a:ext>
            </a:extLst>
          </p:cNvPr>
          <p:cNvSpPr/>
          <p:nvPr/>
        </p:nvSpPr>
        <p:spPr>
          <a:xfrm>
            <a:off x="334963" y="55895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1866132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Reuben Morgan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1995 Hillsong Music Publishing Australia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115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Give You My Heart  Reuben Morgan This is my desire To honour You Lord, with all my heart I worship You All I have within me I give You praise All that I adore Is in You</dc:title>
  <dc:creator>Perth Fortress Salvos</dc:creator>
  <cp:lastModifiedBy>Narelle Wheaton</cp:lastModifiedBy>
  <cp:revision>6</cp:revision>
  <dcterms:created xsi:type="dcterms:W3CDTF">1998-11-20T02:29:34Z</dcterms:created>
  <dcterms:modified xsi:type="dcterms:W3CDTF">2023-08-15T08:02:22Z</dcterms:modified>
</cp:coreProperties>
</file>