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FA6B8-F29B-2E8C-F439-AC905B1DE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0FEB0-3479-E813-2159-E55A1B80F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9B3BC-0B62-25F1-7B36-F560795E2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9CA79-DB3D-40CF-8373-48C695648D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6674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20C35-A07D-CD9B-10A2-CBC48C875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2966E5-11FE-046B-280D-92DD3319E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1D432-CC36-97CD-7997-8572ED53B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FA02A-ECFD-41AB-A992-3B1D8EE6E1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520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2C782C-EF4A-12FD-13B2-7BCF31567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DA0457-18B1-4494-961A-E5A3F0DB5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83C053-C2D3-AFE7-0183-CE88D1AFB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8612A-2CA7-4202-8A51-EC9E940B78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6492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49CA-77CC-3ACF-FC19-26B34139F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A7195-3462-665C-9943-7B19BD9B1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E4FC7-2F47-A0F5-3CCF-DB0F83E1C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EDCB2-816C-4F31-B0BD-06CFF845E5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0541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615875-404F-9804-4C75-07B504079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6E60FC-A58E-95DC-B74C-C0AB8FF55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85CD4-BCD0-8034-ECCA-C863D1BD8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76ECC-F345-4705-852A-A38071C799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6867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DA9EAD-A137-0AF5-EA2C-6095BAB08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ED5187B-C2C6-2D02-CE79-F3A16EFB3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2DEFDE-D105-844E-A549-9DDD1CB41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DF433-EB16-4360-86BE-61B62F83D8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5409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E94C226-3FC6-5B7C-E764-342A8A1BB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F415DEF-A027-2D10-E06D-593D8998B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1BD4291-14FC-E3C2-E5E7-2D8604D23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F19A-BE37-4EE9-A157-A9CFE0091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5210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B8C5010-324A-BF69-7C15-2DB3B6C76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CB2C275-B3B8-4D99-2AA8-51E3901A2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5F8360C-880C-6B76-5D8F-121DAD797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1A3F1-CB66-4DE9-9F6C-B07C086DA3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3255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D136D98-3490-E657-8E51-345DAF7CA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82BF7B5-A6DE-4848-F412-558B97566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5736333-C471-3206-DC08-061A6FE85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B2458-5230-43D7-B88A-AB6421AB8F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1507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7A859F-73E6-6DBB-9634-ADCD6B60D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AFDED4-4736-DA2A-A8D6-5B82DC07F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DE6E53-D2E2-BC9A-6430-69E7C33A3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81A42-E601-42C6-8D93-DAD081A815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4705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1FCB1D5-CBC2-6A7B-E3AA-E23E61B27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39918C-285B-ECA6-7F1E-A5D6CEA3B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0905A7-BBD7-B3EC-A592-E29353857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5A891-7FBC-47D6-8B31-BA2449CBDA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2290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C33A4DD-6CEE-C5EC-271F-F4D1F2FC8E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A9F5713-4B69-AFD2-BCB7-D6E3B58EE7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DC5FA7-C141-D14E-7C6C-AD10E999CB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7F5271-3779-7036-D07A-5373D113E1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B27758-3C65-3606-F62E-764012BE8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B7E784-769E-4289-A358-14E8C45565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F15EBF2D-5294-5D8E-09CB-2BEE52AE0B1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9788" y="1052513"/>
            <a:ext cx="10944225" cy="4105275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There are hundreds of sparrows, thousands, millions,</a:t>
            </a:r>
          </a:p>
          <a:p>
            <a:r>
              <a:rPr lang="en-AU" altLang="en-US" sz="4000" dirty="0"/>
              <a:t>They're two a penny, far too many there must be;</a:t>
            </a:r>
          </a:p>
          <a:p>
            <a:r>
              <a:rPr lang="en-AU" altLang="en-US" sz="4000" dirty="0"/>
              <a:t>There are hundreds and thousands, millions of sparrows,</a:t>
            </a:r>
          </a:p>
          <a:p>
            <a:r>
              <a:rPr lang="en-AU" altLang="en-US" sz="4000" dirty="0"/>
              <a:t>But God knows every one and God knows me.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FCDAB04F-82D2-0459-F289-9821F2D345A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1225" y="1232421"/>
            <a:ext cx="10369550" cy="4393158"/>
          </a:xfrm>
        </p:spPr>
        <p:txBody>
          <a:bodyPr/>
          <a:lstStyle/>
          <a:p>
            <a:r>
              <a:rPr lang="en-AU" altLang="en-US" dirty="0"/>
              <a:t>Verse 2 </a:t>
            </a:r>
          </a:p>
          <a:p>
            <a:r>
              <a:rPr lang="en-AU" altLang="en-US" sz="4000" dirty="0"/>
              <a:t>There are hundreds of flowers, thousands, millions,</a:t>
            </a:r>
          </a:p>
          <a:p>
            <a:r>
              <a:rPr lang="en-AU" altLang="en-US" sz="4000" dirty="0"/>
              <a:t>And flowers fair the meadows wear for all to see;</a:t>
            </a:r>
          </a:p>
          <a:p>
            <a:r>
              <a:rPr lang="en-AU" altLang="en-US" sz="4000" dirty="0"/>
              <a:t>There are hundreds and thousands, millions of flowers,</a:t>
            </a:r>
          </a:p>
          <a:p>
            <a:r>
              <a:rPr lang="en-AU" altLang="en-US" sz="4000" dirty="0"/>
              <a:t>But God knows every one and God knows me.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DF481A71-330B-C0D4-3A5D-55040E6BCC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6763" y="1125538"/>
            <a:ext cx="10585450" cy="475138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3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There are hundreds of planets, thousands, millions,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Way out in space each has a place by God's decree;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There are hundreds and thousands, millions of planets,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But God knows every one and God knows me.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76097657-F69D-2572-732D-4E5A19836B7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95325" y="1268648"/>
            <a:ext cx="10801350" cy="4320703"/>
          </a:xfrm>
        </p:spPr>
        <p:txBody>
          <a:bodyPr/>
          <a:lstStyle/>
          <a:p>
            <a:r>
              <a:rPr lang="en-AU" altLang="en-US" dirty="0"/>
              <a:t>Verse 4 </a:t>
            </a:r>
          </a:p>
          <a:p>
            <a:r>
              <a:rPr lang="en-AU" altLang="en-US" sz="4000" dirty="0"/>
              <a:t>There are hundreds of children, thousands, millions,</a:t>
            </a:r>
          </a:p>
          <a:p>
            <a:r>
              <a:rPr lang="en-AU" altLang="en-US" sz="4000" dirty="0"/>
              <a:t>And yet their names are written on God's memory;</a:t>
            </a:r>
          </a:p>
          <a:p>
            <a:r>
              <a:rPr lang="en-AU" altLang="en-US" sz="4000" dirty="0"/>
              <a:t>There are hundreds and thousands, millions of children,</a:t>
            </a:r>
          </a:p>
          <a:p>
            <a:r>
              <a:rPr lang="en-AU" altLang="en-US" sz="4000" dirty="0"/>
              <a:t>But God knows every one and God knows me.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BC7FC0-0E8B-C5CD-A6F2-78BC838D461B}"/>
              </a:ext>
            </a:extLst>
          </p:cNvPr>
          <p:cNvSpPr/>
          <p:nvPr/>
        </p:nvSpPr>
        <p:spPr>
          <a:xfrm>
            <a:off x="192088" y="58054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872385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John </a:t>
            </a:r>
            <a:r>
              <a:rPr lang="en-AU" sz="1050" dirty="0" err="1">
                <a:latin typeface="akagi_probook"/>
              </a:rPr>
              <a:t>Gowans</a:t>
            </a:r>
            <a:r>
              <a:rPr lang="en-AU" sz="1050" dirty="0">
                <a:latin typeface="akagi_probook"/>
              </a:rPr>
              <a:t> | John Larsson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222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4</cp:revision>
  <dcterms:created xsi:type="dcterms:W3CDTF">1999-11-19T06:35:04Z</dcterms:created>
  <dcterms:modified xsi:type="dcterms:W3CDTF">2023-08-15T07:58:44Z</dcterms:modified>
</cp:coreProperties>
</file>