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68" r:id="rId3"/>
    <p:sldId id="27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057" autoAdjust="0"/>
    <p:restoredTop sz="88124" autoAdjust="0"/>
  </p:normalViewPr>
  <p:slideViewPr>
    <p:cSldViewPr>
      <p:cViewPr varScale="1">
        <p:scale>
          <a:sx n="55" d="100"/>
          <a:sy n="55" d="100"/>
        </p:scale>
        <p:origin x="26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B2104-3B95-46EA-79A9-0939E456B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A700B-89B7-D0DC-B38D-3CEE598A6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F8C1C-51B8-715B-3A7F-C25DC6D3C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21E18-971E-4306-AB99-2979F20793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23315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72F30C-5B68-1E2B-4543-1CC663EB7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B9C21-AB6A-0C34-EB04-222E5C714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54B87-16AE-8329-0CF5-147B6D126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BD9ED-1E5A-43B1-81D5-C5FF693DC0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7484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E17B8-5D55-F585-4262-35115D001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57868-D81E-58F3-5331-5956828B5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87E5-1506-4FE5-6095-9C9AD4E17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EDD04-184A-44BF-B12B-DE894AB3E7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44624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F730-C479-7EAB-DA8E-1E4128BFC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8BECF-6CF3-D729-0CB1-310EC0181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E9A06-7D7D-57A2-691E-6B287BBAD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DE216-654C-44AD-AD0F-F696D5A01DB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07879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C2CDA9-B460-01BA-D215-6E30B02C6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F11ED-5FA6-2B42-98A1-F8487ABB8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6A590-83C5-D370-1207-C86588048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CBC58-2D57-4F0F-8978-5D47362277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7523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A7E790-D399-E93C-B675-6A13A881E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75D6D9-F6B1-2A91-BC32-653B934F2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D9CE9F-49A4-B199-0D02-0E83C192C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DB96C-A61E-403E-9828-74F3DC675B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8887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CEFAB5D-A0CC-7541-1FDB-6834B89D6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EC68E49-5271-F3BD-D5CA-AC6317FC8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A60E2D9-21D1-6911-FCB4-515AAB98B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E6E11-0B2E-4A89-88BF-D22528288C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733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51E5793-B895-55F3-01BF-24092B3C5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EFDC94-3077-CC8D-7CD1-9E6DAA086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D5C61FB-7E9F-6590-23FF-7C74B88BB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F30DC-CE13-4089-ADBC-FBE2F90030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3195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09E953D-630E-FA9E-B22D-8DC5F4A14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C8FD41C-19E6-C336-6B51-E4F9D4ACD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7F531BC-C76C-4096-71D2-DE4A696E6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9045E-EA4C-4E84-84E6-684E4922E5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7955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4B0810-E665-1732-E0CF-33125B208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207C98-45A8-1545-7FEB-161E18A74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A7FB0E-616F-79D6-8047-293C157F0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C0D61-968F-47E9-A7E4-3826F534CE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01544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AA614D-2F97-9808-8CAD-26C657576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8E9166-45FC-8101-1373-CD1533286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1F0877-D596-0160-79EB-2F1F670B4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4294-EB21-4602-B0D6-BA241FDA1E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3033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6DC10FF-4D28-406C-C785-A3CAB0903E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AC624E7-7A0A-79C8-124B-AB989101DD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702E4-897F-B6EE-AD89-6F82FA3B8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5CCE1-806B-B519-5C10-154E7A450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47456-2ED2-2A0B-96F5-E3EF91EE1C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F42D1D-CCA8-45D4-9CFB-E47522B71C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671DD27-7B7E-BF1A-4E38-3B171894E4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1075"/>
            <a:ext cx="10515600" cy="4679950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God who </a:t>
            </a:r>
            <a:r>
              <a:rPr lang="en-AU" altLang="en-US" sz="4000" dirty="0" err="1"/>
              <a:t>touchest</a:t>
            </a:r>
            <a:r>
              <a:rPr lang="en-AU" altLang="en-US" sz="4000" dirty="0"/>
              <a:t> earth with beauty,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Make my heart anew;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With thy Spirit recreate me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Pure and strong and true.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Like thy springs and running waters,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Make me crystal pure;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Like thy rocks of towering grandeur,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Make me strong and sure.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ADF5A76-7F04-59E7-18C9-962B0CBF0B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836613"/>
            <a:ext cx="10515600" cy="53403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600"/>
              <a:t>Verse 2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Like thy dancing waves in sunlight,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Make me glad and free;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Like the straightness of the pine trees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Let me upright be.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Like the arching of the heavens,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Lift my thoughts above;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Turn my dreams to noble action,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Ministries of love.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494424A-A971-5C97-27B8-46ED0AE766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333375"/>
            <a:ext cx="10515600" cy="58435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600"/>
              <a:t>Verse 3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Like the birds that soar while singing,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Give my heart a song;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May the music of thanksgiving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Echo clear and strong.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God who touchest earth with beauty,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God who touchest earth with beauty,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Make my heart anew;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Keep me ever by thy Spirit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Pure and strong and true. </a:t>
            </a:r>
            <a:endParaRPr lang="en-US" altLang="en-US" sz="4000"/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C3F805F1-6A7A-4F16-FABC-47268882A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586413"/>
            <a:ext cx="6096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3578524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Mary S. Edgar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1939 Art Master Studios, Inc. (Admin. by Music Services, Inc.)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205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32.</dc:title>
  <dc:creator>E. Langley Smith</dc:creator>
  <cp:lastModifiedBy>Narelle Wheaton</cp:lastModifiedBy>
  <cp:revision>4</cp:revision>
  <dcterms:created xsi:type="dcterms:W3CDTF">2001-02-19T23:47:39Z</dcterms:created>
  <dcterms:modified xsi:type="dcterms:W3CDTF">2023-08-15T02:17:47Z</dcterms:modified>
</cp:coreProperties>
</file>