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369" autoAdjust="0"/>
    <p:restoredTop sz="86400" autoAdjust="0"/>
  </p:normalViewPr>
  <p:slideViewPr>
    <p:cSldViewPr>
      <p:cViewPr varScale="1">
        <p:scale>
          <a:sx n="95" d="100"/>
          <a:sy n="95" d="100"/>
        </p:scale>
        <p:origin x="744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5F46D5-59FF-6082-F780-AA45F86C0B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9C8EB4-F55E-482F-A79A-C7F30CF533E0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3648A1-55DE-79A5-73B5-2C2FAE0C61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8592A5-94E2-0CC0-0C30-23911C011D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91AC69-2AA0-475C-BB59-7088F3135BA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1930162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3A6609-5370-A672-C460-90D2313B50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D0AC2D-FE25-49B4-A24E-7DA5964F3FA7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A47D2D-CAE1-A0AC-39D0-080E5CF8A6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F7CD80-457F-F365-F7D6-A8DA481E30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45B17-D8C4-4170-BED5-668BA3035F9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564537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9821E4-8FC4-FEDF-ADAD-C2AC9AD121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3711E1-6B00-4420-A31D-78DD09BB6A50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F05426-B999-4BE5-ADA0-44A46D882A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866019-345B-412D-3061-C928D2044F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BE028F-C730-451F-BEB9-B563271257E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9417990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3DC047-6717-972D-9C20-C062D8103B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4D7167-61F9-47A8-9F56-9257C41F081E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50D325-865C-0ADB-82DE-7F1DA87FA4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13DD69-ACB5-0927-2831-C92C979309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55DF66-9C2F-4187-8C7C-AF84B6C311E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7877304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13BB55-6F8F-7DF8-EE47-1CF59AF574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0A7C2D-6DAE-4275-9BD3-84BA206F9F8C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1091B6-F5CC-7B1C-0495-EB584F4DF2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45FD43-705A-E8A1-B4BF-E66AA59987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5DA20B-D9DB-4613-90AC-D106BF9BAB2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8807224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1BC7E34-48B0-C53E-34BC-F0DE4E6BB8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B84360-4167-414C-B832-0961545229C6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CC8DF7C-89F5-D4D8-C55F-D5BDB608AA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B2531E2-A2C6-1EF5-4013-AA94738342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BC935C-7600-41BE-B317-DFC02331A38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1678754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2A8A3F7B-3FB8-2E68-74BF-0445A33A1B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C0E1F6-2784-4A6C-A8F7-DBAAC8D4A4B6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67B6CAD9-AAB9-0770-0A76-2B9A5B722D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89C59C07-C100-6F97-EB81-10481507D5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0F7454-3FB8-49A5-A404-7B8C659A486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897800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46F90C61-6FD5-3E80-A677-D1F2211BDA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C84DCF-10FF-4F14-825C-B966A81B1958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506F83AE-C4E3-95EC-7516-1103936A73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7BD4C15-4521-5AF8-77A6-A4225A38E4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F62891-86F0-4A25-AF45-FB85447BCBF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7040077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F6ECC2B2-057B-8DF3-ED64-10F76EA038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E1F970-9A82-4D35-B491-27C9ED9B53A8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6D7FF8FF-9BCF-E12B-F7EA-6281FC714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2683052B-8D85-87D8-DA7A-DDF4DC22F9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9331FA-0B16-45D7-89CF-2F95053E6DA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9446589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A52C867-C80D-0955-E721-38BC1D0E61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6F1C10-A3C1-4E4D-A483-644D0491A510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891733C-3DF5-954D-2026-E838F483A7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9C91354-B9FC-E34B-5D08-5616BDF6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EDA250-6707-4503-8557-AE016764A6D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9666091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FAF15C7-4143-AD46-31CB-44D6E0B6C1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72E6F2-19D9-481B-BAAB-68B8B1F7BDB7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16F94E5-B55E-70E1-869E-0AB7C91F34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6CA7251-B9B6-04B9-CC03-F5310802D5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8ED521-E553-4FCB-9BF5-FD91FE5DB98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2835933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DB7D1AE7-5F69-A538-1C7A-EA9050CAF8B5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AU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D53645C4-35EB-2D15-73F5-485040FC19B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AU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7CF0A5-3926-8BC6-E76C-FA69F1BC76D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784E10A-7BCC-4B5A-BD15-28E628505991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78DAB3-9863-D405-627D-E24708403A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E2B985-3C97-A50B-98B2-1BAA0FFDD7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68F4D0E3-D93D-43D5-8B2F-A8FA306945E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au.songselect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C7638C5-31FB-6B20-8A28-6968FB74EBE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135981" y="854075"/>
            <a:ext cx="7920038" cy="514985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Open our eyes Lord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We want to see Jesus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To reach out and touch Him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And say that we love Him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Open our ears Lord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And help us to listen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Open our eyes Lord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We want to see Jesus</a:t>
            </a:r>
          </a:p>
          <a:p>
            <a:pPr eaLnBrk="1" fontAlgn="auto" hangingPunct="1">
              <a:spcAft>
                <a:spcPts val="0"/>
              </a:spcAft>
              <a:defRPr/>
            </a:pPr>
            <a:endParaRPr lang="en-AU" dirty="0"/>
          </a:p>
        </p:txBody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F17B064D-D4F3-D754-6772-D7FF559C1E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2088" y="5699125"/>
            <a:ext cx="3563937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buFontTx/>
              <a:buNone/>
            </a:pPr>
            <a:r>
              <a:rPr lang="en-AU" altLang="en-US" sz="800" dirty="0">
                <a:solidFill>
                  <a:schemeClr val="bg1"/>
                </a:solidFill>
              </a:rPr>
              <a:t>CCLI Song # 1572</a:t>
            </a:r>
          </a:p>
          <a:p>
            <a:pPr eaLnBrk="1" hangingPunct="1">
              <a:buFontTx/>
              <a:buNone/>
            </a:pPr>
            <a:r>
              <a:rPr lang="en-AU" altLang="en-US" sz="800" dirty="0">
                <a:solidFill>
                  <a:schemeClr val="bg1"/>
                </a:solidFill>
              </a:rPr>
              <a:t>Bob Cull</a:t>
            </a:r>
          </a:p>
          <a:p>
            <a:pPr eaLnBrk="1" hangingPunct="1">
              <a:buFontTx/>
              <a:buNone/>
            </a:pPr>
            <a:r>
              <a:rPr lang="en-AU" altLang="en-US" sz="800" dirty="0">
                <a:solidFill>
                  <a:schemeClr val="bg1"/>
                </a:solidFill>
              </a:rPr>
              <a:t>© 1976 CCCM Music (Admin. by Maranatha! Music)</a:t>
            </a:r>
          </a:p>
          <a:p>
            <a:pPr eaLnBrk="1" hangingPunct="1">
              <a:buFontTx/>
              <a:buNone/>
            </a:pPr>
            <a:r>
              <a:rPr lang="en-AU" altLang="en-US" sz="800" dirty="0">
                <a:solidFill>
                  <a:schemeClr val="bg1"/>
                </a:solidFill>
              </a:rPr>
              <a:t>Maranatha! Music </a:t>
            </a:r>
          </a:p>
          <a:p>
            <a:pPr eaLnBrk="1" hangingPunct="1">
              <a:buFontTx/>
              <a:buNone/>
            </a:pPr>
            <a:r>
              <a:rPr lang="en-AU" altLang="en-US" sz="800" dirty="0">
                <a:solidFill>
                  <a:schemeClr val="bg1"/>
                </a:solidFill>
              </a:rPr>
              <a:t>For use solely with the </a:t>
            </a:r>
            <a:r>
              <a:rPr lang="en-AU" altLang="en-US" sz="800" dirty="0" err="1">
                <a:solidFill>
                  <a:schemeClr val="bg1"/>
                </a:solidFill>
              </a:rPr>
              <a:t>SongSelect</a:t>
            </a:r>
            <a:r>
              <a:rPr lang="en-AU" altLang="en-US" sz="800" dirty="0">
                <a:solidFill>
                  <a:schemeClr val="bg1"/>
                </a:solidFill>
              </a:rPr>
              <a:t> </a:t>
            </a:r>
            <a:r>
              <a:rPr lang="en-AU" altLang="en-US" sz="800" dirty="0">
                <a:solidFill>
                  <a:schemeClr val="bg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AU" altLang="en-US" sz="800" dirty="0">
                <a:solidFill>
                  <a:schemeClr val="bg1"/>
                </a:solidFill>
              </a:rPr>
              <a:t>. All rights reserved. </a:t>
            </a:r>
            <a:r>
              <a:rPr lang="en-AU" altLang="en-US" sz="800" dirty="0">
                <a:solidFill>
                  <a:schemeClr val="bg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AU" altLang="en-US" sz="800" dirty="0">
              <a:solidFill>
                <a:schemeClr val="bg1"/>
              </a:solidFill>
            </a:endParaRPr>
          </a:p>
          <a:p>
            <a:pPr eaLnBrk="1" hangingPunct="1">
              <a:buFontTx/>
              <a:buNone/>
            </a:pPr>
            <a:r>
              <a:rPr lang="en-AU" altLang="en-US" sz="800" dirty="0">
                <a:solidFill>
                  <a:schemeClr val="bg1"/>
                </a:solidFill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89</Words>
  <Application>Microsoft Office PowerPoint</Application>
  <PresentationFormat>Widescreen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Calibri</vt:lpstr>
      <vt:lpstr>Arial</vt:lpstr>
      <vt:lpstr>Office Theme</vt:lpstr>
      <vt:lpstr>PowerPoint Presentation</vt:lpstr>
    </vt:vector>
  </TitlesOfParts>
  <Company>The Salvation Army Southern Territory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P&amp;W 224 Open our eyes Lord</dc:title>
  <dc:creator>ITS</dc:creator>
  <cp:lastModifiedBy>Narelle Wheaton</cp:lastModifiedBy>
  <cp:revision>3</cp:revision>
  <dcterms:created xsi:type="dcterms:W3CDTF">2014-02-12T05:46:29Z</dcterms:created>
  <dcterms:modified xsi:type="dcterms:W3CDTF">2023-08-15T07:29:37Z</dcterms:modified>
</cp:coreProperties>
</file>