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DBFC5E-49D3-8850-3FD9-09CF2EB847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2531B0-321A-4BDF-2A7C-65A009A0CD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FA064F-6C04-E243-1288-1E1A6273ED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90D330-89C2-430D-88EE-4586D13273A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004667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006D5C-67EB-1133-0CC7-A5C9D9DD1C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E89F81-D8D0-1C51-1DCA-7F689E771E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30B93E-4B48-70B7-6EF8-5435924C6D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317E7F-230F-4C12-BB17-8BDBDDFB621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35969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715E53-3423-31D4-BD91-B73A8DD754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207F87-1BEC-5AA9-D5D3-95F280E414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28596E-F53D-F960-AF32-B55428F91A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E104FC-5901-4FF6-A4DA-774A5A55608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441043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3B00E3-0E5F-4BCE-BF26-06C53BEAA0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359F05-A441-5BBC-A0E7-AE0B3FAF22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2A2435-2ED2-ADE1-3A68-8C774A89C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735888-3F5A-4715-8C8C-11002B1C872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475684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B773A9-631A-7644-2D4A-A04073B937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C303BD-097F-6DCF-DF56-660537B389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32EF2B-9CDF-E1F0-CB45-D49EC44CD4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6492EC-1223-462D-99C7-96F0CC9F356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520145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69CB066-3809-C59A-719A-739691411B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B4FDEE3-04D6-F551-73FE-15915E89B9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0EC5F82-61AF-98A6-9EFA-E45AFEFA3F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EB0327-5EB3-4065-9920-1A692FBB62B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815711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5D745A90-6DC2-CD08-88BF-901C89325D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E11EA63B-C0BE-7BF3-BBA0-34D107C796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68BF7410-BA05-A58B-A5CB-95F632A36C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DF40D8-AF7A-4644-9876-F923848FFF5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323453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091C8E57-E15F-7004-3A91-9727AD46B3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1BFD2F4B-F5E9-794B-E13D-0B9CEBA370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5B6CF8B8-C54A-5A1F-8E32-FEAD36749E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A973EC-4FA8-402D-8DF9-C9566169DAA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6063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71636557-0EEB-7B4D-951C-F3908D160E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A6201AC4-0D34-ACEE-EBE3-C967F57C47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744163D8-838A-9809-F212-D5AF2AD89C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3CDA26-8431-4649-A026-7AD652BF07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039243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1CEAF6E-6A05-5B78-365F-864FAB0569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5788C39-03D7-27AA-22AB-ED4C787FD7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7EC3106-3700-B076-B6CC-EE715C4224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F6CE43-9473-4B74-9D41-FFB0E754E5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479426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03DE208-E96B-EAAF-E7E2-BE379E7D62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9A75A99-1E3B-2011-5B95-30F1FC290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048F0F1-2006-EE07-7A29-0891F36CDA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B981AF-3309-4521-B128-25B03FC5AC7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786704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A619B5BB-0694-86DF-B277-FD6D3C317AF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66631C72-5509-9518-4D3D-3B337F656E9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3B8BAE-DEC0-CDC1-F2AC-8B93D4CE793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8B6F71-B0F3-6D1E-4E64-208E427DB05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CCE218-7B01-FC2D-7D33-A4E5E6DAF50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EFFC0CD-0025-48FF-90EB-1192AC34ED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A17F3A29-7024-BF26-A675-6F7F03ED31E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911225" y="1777752"/>
            <a:ext cx="10369550" cy="3302496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en-US" altLang="en-US" sz="4000" dirty="0"/>
              <a:t>I will enter His gates with thanksgiving in my heart,</a:t>
            </a:r>
          </a:p>
          <a:p>
            <a:pPr algn="ctr" eaLnBrk="1" hangingPunct="1">
              <a:buFontTx/>
              <a:buNone/>
            </a:pPr>
            <a:r>
              <a:rPr lang="en-US" altLang="en-US" sz="4000" dirty="0"/>
              <a:t>I will enter His courts with praise.</a:t>
            </a:r>
          </a:p>
          <a:p>
            <a:pPr algn="ctr" eaLnBrk="1" hangingPunct="1">
              <a:buFontTx/>
              <a:buNone/>
            </a:pPr>
            <a:r>
              <a:rPr lang="en-US" altLang="en-US" sz="4000" dirty="0"/>
              <a:t>I will say this is the day that the Lord has made,</a:t>
            </a:r>
          </a:p>
          <a:p>
            <a:pPr algn="ctr" eaLnBrk="1" hangingPunct="1">
              <a:buFontTx/>
              <a:buNone/>
            </a:pPr>
            <a:r>
              <a:rPr lang="en-US" altLang="en-US" sz="4000" dirty="0"/>
              <a:t>I will rejoice for He has made me glad.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E844EE72-0E47-2D40-2BC6-5D6E425A08B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9788" y="838200"/>
            <a:ext cx="10656887" cy="4175125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en-US" altLang="en-US" sz="3800" dirty="0"/>
              <a:t>He has made me glad, </a:t>
            </a:r>
          </a:p>
          <a:p>
            <a:pPr algn="ctr" eaLnBrk="1" hangingPunct="1">
              <a:buFontTx/>
              <a:buNone/>
            </a:pPr>
            <a:r>
              <a:rPr lang="en-US" altLang="en-US" sz="3800" dirty="0"/>
              <a:t>He has made me glad,</a:t>
            </a:r>
          </a:p>
          <a:p>
            <a:pPr algn="ctr" eaLnBrk="1" hangingPunct="1">
              <a:buFontTx/>
              <a:buNone/>
            </a:pPr>
            <a:r>
              <a:rPr lang="en-US" altLang="en-US" sz="3800" dirty="0"/>
              <a:t>I will rejoice for He has made me glad.</a:t>
            </a:r>
          </a:p>
          <a:p>
            <a:pPr algn="ctr" eaLnBrk="1" hangingPunct="1">
              <a:buFontTx/>
              <a:buNone/>
            </a:pPr>
            <a:r>
              <a:rPr lang="en-US" altLang="en-US" sz="3800" dirty="0"/>
              <a:t>He has made me glad, </a:t>
            </a:r>
          </a:p>
          <a:p>
            <a:pPr algn="ctr" eaLnBrk="1" hangingPunct="1">
              <a:buFontTx/>
              <a:buNone/>
            </a:pPr>
            <a:r>
              <a:rPr lang="en-US" altLang="en-US" sz="3800" dirty="0"/>
              <a:t>He has made me glad,</a:t>
            </a:r>
          </a:p>
          <a:p>
            <a:pPr algn="ctr" eaLnBrk="1" hangingPunct="1">
              <a:buFontTx/>
              <a:buNone/>
            </a:pPr>
            <a:r>
              <a:rPr lang="en-US" altLang="en-US" sz="3800" dirty="0"/>
              <a:t>I will rejoice for He has made me glad.</a:t>
            </a:r>
          </a:p>
        </p:txBody>
      </p:sp>
      <p:sp>
        <p:nvSpPr>
          <p:cNvPr id="3075" name="Rectangle 1">
            <a:extLst>
              <a:ext uri="{FF2B5EF4-FFF2-40B4-BE49-F238E27FC236}">
                <a16:creationId xmlns:a16="http://schemas.microsoft.com/office/drawing/2014/main" id="{21FE348C-77EB-1614-CC54-902B7C1CE3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2088" y="5732463"/>
            <a:ext cx="6096000" cy="93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100">
                <a:latin typeface="akagi_probook"/>
              </a:rPr>
              <a:t>CCLI Song # 1493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100">
                <a:latin typeface="akagi_probook"/>
              </a:rPr>
              <a:t>Leona Von Brethorst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AU" altLang="en-US" sz="1100">
                <a:latin typeface="akagi_probook"/>
              </a:rPr>
              <a:t>© 1976 Universal Music - Brentwood Benson Publishing (Admin. by SHOUT! Music Publishing Australia)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100" i="1">
                <a:latin typeface="akagi_probook"/>
              </a:rPr>
              <a:t>For use solely with the SongSelect® </a:t>
            </a:r>
            <a:r>
              <a:rPr lang="en-AU" altLang="en-US" sz="1100" i="1">
                <a:latin typeface="akagi_probook"/>
                <a:hlinkClick r:id="rId2"/>
              </a:rPr>
              <a:t>Terms of Use</a:t>
            </a:r>
            <a:r>
              <a:rPr lang="en-AU" altLang="en-US" sz="1100" i="1">
                <a:latin typeface="akagi_probook"/>
              </a:rPr>
              <a:t>. All rights reserved. </a:t>
            </a:r>
            <a:r>
              <a:rPr lang="en-AU" altLang="en-US" sz="1100" i="1">
                <a:latin typeface="akagi_probook"/>
                <a:hlinkClick r:id="rId3"/>
              </a:rPr>
              <a:t>www.ccli.com</a:t>
            </a:r>
            <a:endParaRPr lang="en-AU" altLang="en-US" sz="1100" i="1">
              <a:latin typeface="akagi_probook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100">
                <a:latin typeface="akagi_probook"/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</TotalTime>
  <Words>134</Words>
  <Application>Microsoft Office PowerPoint</Application>
  <PresentationFormat>Widescreen</PresentationFormat>
  <Paragraphs>15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Calibri</vt:lpstr>
      <vt:lpstr>Arial</vt:lpstr>
      <vt:lpstr>Calibri Light</vt:lpstr>
      <vt:lpstr>akagi_probook</vt:lpstr>
      <vt:lpstr>Office Theme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 will enter his gates  (Leona Von Brethorst)</dc:title>
  <dc:creator>Perth Fortress</dc:creator>
  <cp:lastModifiedBy>Narelle Wheaton</cp:lastModifiedBy>
  <cp:revision>4</cp:revision>
  <dcterms:created xsi:type="dcterms:W3CDTF">2001-08-31T07:41:28Z</dcterms:created>
  <dcterms:modified xsi:type="dcterms:W3CDTF">2023-08-15T05:47:48Z</dcterms:modified>
</cp:coreProperties>
</file>