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32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5808B-E142-2A6D-AA34-35BDA5A7D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4E9304-1038-19DF-1454-0CD8DDDF8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463C1-EF5F-8DA6-A999-340E74B04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9CCD5-D0DC-4052-A010-4B69B1B4D5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246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94DEB-52C5-071D-6BEA-7C23E1BCA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7E640-4D50-EC25-6A4A-9431BAAE3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5AAD5-DC8C-C6F4-9168-BB5D36CA4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844F9-0783-48E9-81FA-305A6BFD6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11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B2993B-51EA-5442-3403-D0CD7BAB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8150B-089B-C78B-39D0-820D6852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A5B1A-8A7F-0D9A-B7C0-D9C52A4B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B865E-6C6D-4DA2-9636-706AB84329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09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259DF-5D72-E709-B243-AD62237A6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52028-67D4-2F5F-9026-6016570C7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45C4A-631C-DC39-E188-63E0D0B64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3B06F-A305-4E9B-954A-F76DE5B34D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74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C674F-F670-BF5A-1D90-B1BCCD737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7A362-11DA-D3C0-E27A-7DDB6DFB5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11C41-FA33-070F-325A-4618C0D8B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34405-E7D2-4F9C-A2DE-0B5063523B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622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329939-A6ED-19A7-7879-1476E8957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48839E-A165-3240-0119-619122F8B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B59B0D-9F64-1A7E-DD26-89C425110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0C526-C786-4C90-843A-8F7B9EE85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379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B5D1A38-2364-77D5-5987-5D95AFD44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AA1990D-975A-9609-C566-093CA9F53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FF72E52-F079-01CD-E937-9E403B3C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0B19-AEC6-437A-8ECD-CA0A33D80A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167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AA3E213-16EC-0848-037A-67A8A05E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FCABFF4-AC75-40BF-C5C4-556B3858E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E3831E-A283-5314-DE74-2CB6D6B9E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B842C-04BB-4D92-8175-8B640BBD2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285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8D2F4B0-B202-9E11-19EC-ABEEE3E2C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40FE541-EEB5-CBD6-75D0-9E6C6AD1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0570D1-1506-9DB8-0498-725BBA8B7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BB992-45B0-417D-ADFB-C9F5344FD8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675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D3C1E6-56DB-1F8F-FFDE-990D3E1E0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13CCBD-FD66-93E4-08DE-506102535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6465F0-025D-4BF4-9001-2A045169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25B23-7FA8-4EFA-8D6C-3DF2D964F7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174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5EF186-C3AD-ADFD-56E6-442FC16B6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E329F70-3247-B5BD-1098-988AE00C8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391D34-344F-D823-CA03-50A6F9EBA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B588-C869-44AD-BE0B-AE6B4CB5BB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8125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099D46A-2558-1726-3CC9-FC0AAB1A6D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FD014-7AD3-F7CC-65CB-F75B17B8D2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00C4A-23BA-084B-521E-D2671D401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13C37-D8A3-370F-F1D9-56F5885D15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CC46C-AFF8-07F5-6470-6F87FD5A8C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18D882-67D6-4D4C-9E91-F5939F589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2666A228-C26C-5599-D3AE-BF02D05A8F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80716"/>
            <a:ext cx="9144000" cy="3096567"/>
          </a:xfrm>
        </p:spPr>
        <p:txBody>
          <a:bodyPr/>
          <a:lstStyle/>
          <a:p>
            <a:r>
              <a:rPr lang="en-AU" altLang="en-US" sz="4000" dirty="0"/>
              <a:t>Lord I lift Your Name on High</a:t>
            </a:r>
          </a:p>
          <a:p>
            <a:r>
              <a:rPr lang="en-AU" altLang="en-US" sz="4000" dirty="0"/>
              <a:t>Lord, I love to sing Your praises.</a:t>
            </a:r>
          </a:p>
          <a:p>
            <a:r>
              <a:rPr lang="en-AU" altLang="en-US" sz="4000" dirty="0"/>
              <a:t>I’m so glad you’re in my life;</a:t>
            </a:r>
          </a:p>
          <a:p>
            <a:r>
              <a:rPr lang="en-AU" altLang="en-US" sz="4000" dirty="0"/>
              <a:t>I’m so glad you came to save us.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3CB7140-4CB4-5B58-91F8-8645797D9C2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20713"/>
            <a:ext cx="9144000" cy="4968875"/>
          </a:xfrm>
        </p:spPr>
        <p:txBody>
          <a:bodyPr/>
          <a:lstStyle/>
          <a:p>
            <a:r>
              <a:rPr lang="en-AU" altLang="en-US" sz="4000"/>
              <a:t>You came from heaven to earth to show the way, </a:t>
            </a:r>
          </a:p>
          <a:p>
            <a:r>
              <a:rPr lang="en-AU" altLang="en-US" sz="4000"/>
              <a:t>From the earth to the cross, </a:t>
            </a:r>
          </a:p>
          <a:p>
            <a:r>
              <a:rPr lang="en-AU" altLang="en-US" sz="4000"/>
              <a:t>my debt to pay. </a:t>
            </a:r>
          </a:p>
          <a:p>
            <a:r>
              <a:rPr lang="en-AU" altLang="en-US" sz="4000"/>
              <a:t>From the cross to the grave, </a:t>
            </a:r>
          </a:p>
          <a:p>
            <a:r>
              <a:rPr lang="en-AU" altLang="en-US" sz="4000"/>
              <a:t>from the grave to the sky;</a:t>
            </a:r>
          </a:p>
          <a:p>
            <a:r>
              <a:rPr lang="en-AU" altLang="en-US" sz="4000"/>
              <a:t>Lord, I lift Your Name on high.</a:t>
            </a:r>
          </a:p>
          <a:p>
            <a:endParaRPr lang="en-AU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E04436-618C-42CB-5DC7-474FDCEC3CF7}"/>
              </a:ext>
            </a:extLst>
          </p:cNvPr>
          <p:cNvSpPr/>
          <p:nvPr/>
        </p:nvSpPr>
        <p:spPr>
          <a:xfrm>
            <a:off x="192088" y="5786438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117947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Rick Founds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1989 Universal Music - Brentwood Benson Publishing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126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8</cp:revision>
  <dcterms:created xsi:type="dcterms:W3CDTF">1999-02-05T05:17:42Z</dcterms:created>
  <dcterms:modified xsi:type="dcterms:W3CDTF">2023-08-15T07:22:20Z</dcterms:modified>
</cp:coreProperties>
</file>