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1" r:id="rId6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811" autoAdjust="0"/>
    <p:restoredTop sz="90958" autoAdjust="0"/>
  </p:normalViewPr>
  <p:slideViewPr>
    <p:cSldViewPr>
      <p:cViewPr varScale="1">
        <p:scale>
          <a:sx n="100" d="100"/>
          <a:sy n="100" d="100"/>
        </p:scale>
        <p:origin x="114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18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355B5B-3202-CDEA-612D-2515D522EF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D6E304-F9FB-547E-D4B9-9239805B2F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35145B-29EC-D803-65C2-7C8F143217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620F89-1DDA-4722-A810-BD33E72C50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0823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547C61-2875-3DB1-FA29-6F552603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F57DAA-87B5-BCE3-DD4A-1E4277A52B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4D680E-F0AF-D1E0-0802-7B9BA5B26D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9AF7D-B088-4EB1-BE5D-D8043CF902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11197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FBC5E9-D8F4-D071-6674-4D15CF2CD0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FEADC-18F2-21C4-692C-986BD3DCCA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E51DCF-DFE1-8DEC-F1B1-D04E30F4C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2148A3-950D-45EF-8166-38038494CE7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37264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24734D-A1C9-9CA3-7FA9-6AD76EF44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F6529F-D451-DC8E-4F00-48A0D8A3ED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FC004E-A88A-34C9-1F2A-F47DEAA63D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529FF-DACE-4F93-A692-B8A7AB07BB9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5749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09F8CE-4777-0AB7-1144-FBC8F06B05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DCFDC8-7DF7-B95E-3F62-21C0375982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2BBE98-C6E0-E703-CA87-1E446224B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0ECA82-A4F5-4109-A48A-967D31EF836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49910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2FCD243-F168-E60C-95BD-585EDA3E3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E0D2A2E-0DB6-5E70-9F1F-7BFD48DCEB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7AAA15B-40F9-26BA-7D33-17205C68AC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1DEDB0-67CB-4B7F-BE2F-A213ADA1AB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02724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C63DA59-D3F6-ED74-7A92-D01D4EB191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8A769E9-0FC8-3005-B727-D85034CA1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D9715CE-EA18-F48A-0BCC-851A85A2DE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8B251-0202-4EAE-A53E-A9A75E0D61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4214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B5B57F92-50CC-2FC4-0CB0-C0B4ED3C67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2688A96-A281-86F0-3976-10FC4BC065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06D2D10-84E5-E64C-FB3D-441D17CFC9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147188-1082-464C-8AD3-2A25C06695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790549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CB4B1BBE-C20B-6592-1001-56A992DA22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A4865E9-BB0D-7FA1-C85B-BFC7FA0BF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2F3ADFF-9EC4-01F2-4159-14475B79D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FDFC7B-35CB-4417-93D0-C2C18586F26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04980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0BC0238-638C-3D69-9EEF-D4B3AB2A3F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852AE8-C33E-B576-F04D-2CC94609A4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8C525A9-B574-DD0E-0529-0070FCD97F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710770-7D0A-46AB-9B2F-89357124FD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58549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868D640-ABA3-D3E5-EC1A-0DD8C59C57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C547769-4269-D9EC-F972-474338FA3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3B1414F-8EAD-73C2-0BE7-2A3F565C0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24A5B-B499-402E-B94B-FB12538A2F7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08206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AB08B80A-D839-3E22-08CC-D39EB4C3E21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F1BA0D1E-BBF1-1121-363D-654924F4C0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9D825D-0DF8-C077-9341-D8C07FEF66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75246A-BEA8-D7BD-D115-0958D63ED1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1C1B6A-874A-2F99-9DF2-EBDEAC90A0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41DAEA7-A635-45D6-9573-442DA81307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C4C2A461-7B0F-AFCC-1734-5FE4FCF1C5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96752"/>
            <a:ext cx="9144000" cy="4464496"/>
          </a:xfrm>
        </p:spPr>
        <p:txBody>
          <a:bodyPr/>
          <a:lstStyle/>
          <a:p>
            <a:r>
              <a:rPr lang="en-AU" altLang="en-US" sz="2000" dirty="0"/>
              <a:t>Verse 1</a:t>
            </a:r>
          </a:p>
          <a:p>
            <a:r>
              <a:rPr lang="en-AU" altLang="en-US" sz="4000" dirty="0"/>
              <a:t>Lord of creation, to you be all praise;</a:t>
            </a:r>
            <a:br>
              <a:rPr lang="en-AU" altLang="en-US" sz="4000" dirty="0"/>
            </a:br>
            <a:r>
              <a:rPr lang="en-AU" altLang="en-US" sz="4000" dirty="0"/>
              <a:t>Most mighty your working, </a:t>
            </a:r>
            <a:br>
              <a:rPr lang="en-AU" altLang="en-US" sz="4000" dirty="0"/>
            </a:br>
            <a:r>
              <a:rPr lang="en-AU" altLang="en-US" sz="4000" dirty="0"/>
              <a:t>most wondrous your ways;</a:t>
            </a:r>
            <a:br>
              <a:rPr lang="en-AU" altLang="en-US" sz="4000" dirty="0"/>
            </a:br>
            <a:r>
              <a:rPr lang="en-AU" altLang="en-US" sz="4000" dirty="0"/>
              <a:t>Your glory and might </a:t>
            </a:r>
            <a:br>
              <a:rPr lang="en-AU" altLang="en-US" sz="4000" dirty="0"/>
            </a:br>
            <a:r>
              <a:rPr lang="en-AU" altLang="en-US" sz="4000" dirty="0"/>
              <a:t>are beyond us to tell,</a:t>
            </a:r>
            <a:br>
              <a:rPr lang="en-AU" altLang="en-US" sz="4000" dirty="0"/>
            </a:br>
            <a:r>
              <a:rPr lang="en-AU" altLang="en-US" sz="4000" dirty="0"/>
              <a:t>And yet in the heart </a:t>
            </a:r>
            <a:br>
              <a:rPr lang="en-AU" altLang="en-US" sz="4000" dirty="0"/>
            </a:br>
            <a:r>
              <a:rPr lang="en-AU" altLang="en-US" sz="4000" dirty="0"/>
              <a:t>of the humble you dwell.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40544A16-E197-60A9-9F81-290028D253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12776"/>
            <a:ext cx="9144000" cy="4320480"/>
          </a:xfrm>
        </p:spPr>
        <p:txBody>
          <a:bodyPr/>
          <a:lstStyle/>
          <a:p>
            <a:r>
              <a:rPr lang="en-AU" altLang="en-US" sz="2000" dirty="0"/>
              <a:t>Verse 2</a:t>
            </a:r>
            <a:br>
              <a:rPr lang="en-AU" altLang="en-US" dirty="0"/>
            </a:br>
            <a:r>
              <a:rPr lang="en-AU" altLang="en-US" sz="4000" dirty="0"/>
              <a:t>Lord of all power, </a:t>
            </a:r>
            <a:br>
              <a:rPr lang="en-AU" altLang="en-US" sz="4000" dirty="0"/>
            </a:br>
            <a:r>
              <a:rPr lang="en-AU" altLang="en-US" sz="4000" dirty="0"/>
              <a:t>I give you my will,</a:t>
            </a:r>
            <a:br>
              <a:rPr lang="en-AU" altLang="en-US" sz="4000" dirty="0"/>
            </a:br>
            <a:r>
              <a:rPr lang="en-AU" altLang="en-US" sz="4000" dirty="0"/>
              <a:t>In joyful obedience your tasks to fulfil.</a:t>
            </a:r>
            <a:br>
              <a:rPr lang="en-AU" altLang="en-US" sz="4000" dirty="0"/>
            </a:br>
            <a:r>
              <a:rPr lang="en-AU" altLang="en-US" sz="4000" dirty="0"/>
              <a:t>Your bondage is freedom, </a:t>
            </a:r>
            <a:br>
              <a:rPr lang="en-AU" altLang="en-US" sz="4000" dirty="0"/>
            </a:br>
            <a:r>
              <a:rPr lang="en-AU" altLang="en-US" sz="4000" dirty="0"/>
              <a:t>your service is song,</a:t>
            </a:r>
            <a:br>
              <a:rPr lang="en-AU" altLang="en-US" sz="4000" dirty="0"/>
            </a:br>
            <a:r>
              <a:rPr lang="en-AU" altLang="en-US" sz="4000" dirty="0"/>
              <a:t>And, held in your keeping, </a:t>
            </a:r>
            <a:br>
              <a:rPr lang="en-AU" altLang="en-US" sz="4000" dirty="0"/>
            </a:br>
            <a:r>
              <a:rPr lang="en-AU" altLang="en-US" sz="4000" dirty="0"/>
              <a:t>my weakness is strong.</a:t>
            </a:r>
            <a:endParaRPr lang="en-AU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5D76702A-3549-FEE2-18EE-12665F1D00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16732"/>
            <a:ext cx="9144000" cy="4824536"/>
          </a:xfrm>
        </p:spPr>
        <p:txBody>
          <a:bodyPr/>
          <a:lstStyle/>
          <a:p>
            <a:r>
              <a:rPr lang="en-AU" altLang="en-US" sz="2000" dirty="0"/>
              <a:t>Verse 3 </a:t>
            </a:r>
            <a:br>
              <a:rPr lang="en-AU" altLang="en-US" sz="1600" dirty="0"/>
            </a:br>
            <a:r>
              <a:rPr lang="en-AU" altLang="en-US" sz="4000" dirty="0"/>
              <a:t>Lord of all wisdom, </a:t>
            </a:r>
            <a:br>
              <a:rPr lang="en-AU" altLang="en-US" sz="4000" dirty="0"/>
            </a:br>
            <a:r>
              <a:rPr lang="en-AU" altLang="en-US" sz="4000" dirty="0"/>
              <a:t>I give you my mind,</a:t>
            </a:r>
            <a:br>
              <a:rPr lang="en-AU" altLang="en-US" sz="4000" dirty="0"/>
            </a:br>
            <a:r>
              <a:rPr lang="en-AU" altLang="en-US" sz="4000" dirty="0"/>
              <a:t>Rich truth that surpasses man’s knowledge to find.</a:t>
            </a:r>
            <a:br>
              <a:rPr lang="en-AU" altLang="en-US" sz="4000" dirty="0"/>
            </a:br>
            <a:r>
              <a:rPr lang="en-AU" altLang="en-US" sz="4000" dirty="0"/>
              <a:t>What eye has not seen and what ear has not heard</a:t>
            </a:r>
            <a:br>
              <a:rPr lang="en-AU" altLang="en-US" sz="4000" dirty="0"/>
            </a:br>
            <a:r>
              <a:rPr lang="en-AU" altLang="en-US" sz="4000" dirty="0"/>
              <a:t>Is taught by your Spirit and shines from your word.</a:t>
            </a:r>
            <a:endParaRPr lang="en-AU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9346266-4D1E-0D8D-C156-B256786F08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40768"/>
            <a:ext cx="9144000" cy="4176464"/>
          </a:xfrm>
        </p:spPr>
        <p:txBody>
          <a:bodyPr/>
          <a:lstStyle/>
          <a:p>
            <a:r>
              <a:rPr lang="en-AU" altLang="en-US" sz="2000" dirty="0"/>
              <a:t>Verse 4 </a:t>
            </a:r>
            <a:br>
              <a:rPr lang="en-AU" altLang="en-US" dirty="0"/>
            </a:br>
            <a:r>
              <a:rPr lang="en-AU" altLang="en-US" sz="4000" dirty="0"/>
              <a:t>Lord of all bounty, </a:t>
            </a:r>
            <a:br>
              <a:rPr lang="en-AU" altLang="en-US" sz="4000" dirty="0"/>
            </a:br>
            <a:r>
              <a:rPr lang="en-AU" altLang="en-US" sz="4000" dirty="0"/>
              <a:t>I give you my heart;</a:t>
            </a:r>
            <a:br>
              <a:rPr lang="en-AU" altLang="en-US" sz="4000" dirty="0"/>
            </a:br>
            <a:r>
              <a:rPr lang="en-AU" altLang="en-US" sz="4000" dirty="0"/>
              <a:t>I praise and adore you for all you impart:</a:t>
            </a:r>
            <a:br>
              <a:rPr lang="en-AU" altLang="en-US" sz="4000" dirty="0"/>
            </a:br>
            <a:r>
              <a:rPr lang="en-AU" altLang="en-US" sz="4000" dirty="0"/>
              <a:t>Your love to inspire me, </a:t>
            </a:r>
            <a:br>
              <a:rPr lang="en-AU" altLang="en-US" sz="4000" dirty="0"/>
            </a:br>
            <a:r>
              <a:rPr lang="en-AU" altLang="en-US" sz="4000" dirty="0"/>
              <a:t>your counsel to guide,</a:t>
            </a:r>
            <a:br>
              <a:rPr lang="en-AU" altLang="en-US" sz="4000" dirty="0"/>
            </a:br>
            <a:r>
              <a:rPr lang="en-AU" altLang="en-US" sz="4000" dirty="0"/>
              <a:t>Your Presence to cheer me, </a:t>
            </a:r>
            <a:br>
              <a:rPr lang="en-AU" altLang="en-US" sz="4000" dirty="0"/>
            </a:br>
            <a:r>
              <a:rPr lang="en-AU" altLang="en-US" sz="4000" dirty="0"/>
              <a:t>whatever betide.</a:t>
            </a:r>
            <a:endParaRPr lang="en-AU" altLang="en-US" i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B65ECC55-8C5A-E081-7DAB-EC66869982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92200" y="1041400"/>
            <a:ext cx="10007600" cy="4775200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AU" altLang="en-US" sz="2700" dirty="0">
                <a:latin typeface="+mn-lt"/>
              </a:rPr>
              <a:t>Verse 5</a:t>
            </a:r>
            <a:br>
              <a:rPr lang="en-AU" altLang="en-US" dirty="0">
                <a:latin typeface="+mn-lt"/>
              </a:rPr>
            </a:br>
            <a:r>
              <a:rPr lang="en-AU" altLang="en-US" dirty="0">
                <a:latin typeface="+mn-lt"/>
              </a:rPr>
              <a:t>Lord of all being, I give you my all;</a:t>
            </a:r>
            <a:br>
              <a:rPr lang="en-AU" altLang="en-US" dirty="0">
                <a:latin typeface="+mn-lt"/>
              </a:rPr>
            </a:br>
            <a:r>
              <a:rPr lang="en-AU" altLang="en-US" dirty="0">
                <a:latin typeface="+mn-lt"/>
              </a:rPr>
              <a:t>If e'er I disown you I stumble and fall</a:t>
            </a:r>
            <a:br>
              <a:rPr lang="en-AU" altLang="en-US" dirty="0">
                <a:latin typeface="+mn-lt"/>
              </a:rPr>
            </a:br>
            <a:r>
              <a:rPr lang="en-AU" altLang="en-US" dirty="0">
                <a:latin typeface="+mn-lt"/>
              </a:rPr>
              <a:t>But sworn in glad service your word to obey,</a:t>
            </a:r>
            <a:br>
              <a:rPr lang="en-AU" altLang="en-US" dirty="0">
                <a:latin typeface="+mn-lt"/>
              </a:rPr>
            </a:br>
            <a:r>
              <a:rPr lang="en-AU" altLang="en-US" dirty="0">
                <a:latin typeface="+mn-lt"/>
              </a:rPr>
              <a:t>I walk in your freedom to the end of the way.</a:t>
            </a:r>
            <a:endParaRPr lang="en-AU" altLang="en-US" sz="1800" i="1" dirty="0">
              <a:latin typeface="+mn-lt"/>
            </a:endParaRPr>
          </a:p>
        </p:txBody>
      </p:sp>
      <p:sp>
        <p:nvSpPr>
          <p:cNvPr id="6147" name="TextBox 3">
            <a:extLst>
              <a:ext uri="{FF2B5EF4-FFF2-40B4-BE49-F238E27FC236}">
                <a16:creationId xmlns:a16="http://schemas.microsoft.com/office/drawing/2014/main" id="{1E24CFAD-265D-CBC6-CCF4-42D8A88F0E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360" y="6093296"/>
            <a:ext cx="6094413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en-US" sz="1100" dirty="0"/>
              <a:t>Lord of creation, to you be all praise</a:t>
            </a:r>
          </a:p>
          <a:p>
            <a:r>
              <a:rPr lang="en-US" altLang="en-US" sz="1100" dirty="0"/>
              <a:t>John Copley Winslow (1882-1974)</a:t>
            </a:r>
          </a:p>
          <a:p>
            <a:r>
              <a:rPr lang="en-US" altLang="en-US" sz="1100" dirty="0"/>
              <a:t>© </a:t>
            </a:r>
            <a:r>
              <a:rPr lang="en-US" altLang="en-US" sz="1100" dirty="0" err="1"/>
              <a:t>Mrs</a:t>
            </a:r>
            <a:r>
              <a:rPr lang="en-US" altLang="en-US" sz="1100" dirty="0"/>
              <a:t> J Tyrrell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91</TotalTime>
  <Words>265</Words>
  <Application>Microsoft Office PowerPoint</Application>
  <PresentationFormat>Widescreen</PresentationFormat>
  <Paragraphs>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Verse 5 Lord of all being, I give you my all; If e'er I disown you I stumble and fall But sworn in glad service your word to obey, I walk in your freedom to the end of the way.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506. Lord of creation, to you be all praise; Most mighty your working, most wondrous your ways; Your glory and might  are beyond us to tell, And yet in the heart  of the humble you dwell. </dc:title>
  <dc:creator>Perth Fortress</dc:creator>
  <cp:lastModifiedBy>Narelle Wheaton</cp:lastModifiedBy>
  <cp:revision>8</cp:revision>
  <dcterms:created xsi:type="dcterms:W3CDTF">1999-05-07T05:54:07Z</dcterms:created>
  <dcterms:modified xsi:type="dcterms:W3CDTF">2023-08-15T07:24:50Z</dcterms:modified>
</cp:coreProperties>
</file>