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9" r:id="rId3"/>
    <p:sldId id="257" r:id="rId4"/>
    <p:sldId id="262" r:id="rId5"/>
    <p:sldId id="258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>
        <p:scale>
          <a:sx n="66" d="100"/>
          <a:sy n="66" d="100"/>
        </p:scale>
        <p:origin x="576" y="-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E3573-BC16-A9F5-98C8-90201A8AA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FCA49-FB79-912E-EB7B-C325C817A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4E09B-77D6-8CEB-3240-D2C8A1740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DDBF5-CADB-4FF8-997C-82E7ACFD8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543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FFEE3-98AA-4752-D4CC-55E72D879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355EF-4F85-971A-2635-B672D5362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9E50FA-6823-9ABB-5E5D-C8227CE8F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B8B2-F32F-4145-8AA3-BCC10415B0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31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BF189-D6EA-775B-7937-3C1B4FE9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5C864-A3B9-4EA0-79A8-4332D79D1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D7C27-8145-31A6-712B-1F9AFD477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C4565-8F5A-4D91-9C3B-42AF054E3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16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54BEB-A95A-9E36-F867-8DC1FC3B7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3284D-848B-34E0-2A7B-396598E05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EBE00-41EC-FB4E-F2ED-4E2434E8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3F5CD-8847-4485-814D-1E717DAA17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809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E85CC3-EDFC-449A-A85C-D6E8702D1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626C-1FF5-3E2B-0481-C1FF4BAE0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08281-8741-4B6A-ACC6-174883D07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2BBD9-0C82-477E-A6A3-1D6D67333B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38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21F1CB-D490-A8B8-BBB1-2A7C778BF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904C35-F505-A830-2CDE-1C417B2A5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FEE32A-5852-7E25-3ACD-61EC7164E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C6D38-5C07-4C7D-B647-6351D45F24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794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3B47B0C-F8DD-17A9-CB0A-8702DE038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5C1E019-652A-75A5-4218-98D1D977C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F19498-4B56-1C35-6DE5-B8F348632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47888-C4D5-453F-936E-B3318306BE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3341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1792407-1485-C1F6-9712-2CC7381D4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10CFA6-7821-32C1-2DBD-77392EA40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027C85-297E-6ECF-9C65-C96E576FC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95BCB-F579-472E-82D9-1F15B8870D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09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F83ACC-062E-4178-262B-CA534269C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DC2BB83-4A7D-CE03-1079-7452248D1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E37C8EB-8AF8-66EE-193A-4DC59043D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C18D3-97A0-4CBE-9C7B-B2B59E18D4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499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49AE4D-CAF1-7E90-2496-A40CBA2C8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55F3BB-DC19-9464-3A99-BAE04DA7B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D9B984-9BC9-CD98-E797-CB440910F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4ED1D-5411-4CBD-87B9-036AF543E1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07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9C6DAD-7B25-5120-447D-4C5226110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82F562-C54E-AA02-2F78-E7757C4AA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604526-3CEB-CB07-DF1D-6623922A8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2A574-835E-4A99-80D3-D5613C9FD7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970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278C1F9-B61A-28F7-6BE3-C921E05F3D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681F3D1-C741-6C7B-C732-12A638C8CF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360DA-C700-DC90-0815-19353B5AE5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BD606-8BE1-BD8F-BE61-51833F93F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1D959-703E-9C03-E16A-329970A4D9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4A7A56-F428-46A3-A682-14EE4B23C7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5C990C0-6E1E-EEFF-3463-8F671DFAC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76"/>
            <a:ext cx="9144000" cy="384502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Lord, give me more soul‑saving love,</a:t>
            </a:r>
            <a:br>
              <a:rPr lang="en-AU" altLang="en-US" sz="4000" dirty="0"/>
            </a:br>
            <a:r>
              <a:rPr lang="en-AU" altLang="en-US" sz="4000" dirty="0"/>
              <a:t>Send a revival from above,</a:t>
            </a:r>
            <a:br>
              <a:rPr lang="en-AU" altLang="en-US" sz="4000" dirty="0"/>
            </a:br>
            <a:r>
              <a:rPr lang="en-AU" altLang="en-US" sz="4000" dirty="0"/>
              <a:t>Thy mighty Spirit pour.</a:t>
            </a:r>
            <a:br>
              <a:rPr lang="en-AU" altLang="en-US" sz="4000" dirty="0"/>
            </a:br>
            <a:r>
              <a:rPr lang="en-AU" altLang="en-US" sz="4000" dirty="0"/>
              <a:t>The Army of salvation bless</a:t>
            </a:r>
            <a:br>
              <a:rPr lang="en-AU" altLang="en-US" sz="4000" dirty="0"/>
            </a:br>
            <a:r>
              <a:rPr lang="en-AU" altLang="en-US" sz="4000" dirty="0"/>
              <a:t>With righteousness and holiness,</a:t>
            </a:r>
            <a:br>
              <a:rPr lang="en-AU" altLang="en-US" sz="4000" dirty="0"/>
            </a:br>
            <a:r>
              <a:rPr lang="en-AU" altLang="en-US" sz="4000" dirty="0"/>
              <a:t>Pressed down and running o'er.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>
            <a:extLst>
              <a:ext uri="{FF2B5EF4-FFF2-40B4-BE49-F238E27FC236}">
                <a16:creationId xmlns:a16="http://schemas.microsoft.com/office/drawing/2014/main" id="{382A05A4-5AE6-9520-F44F-CB2CDAB047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773238"/>
            <a:ext cx="9144000" cy="27511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200" dirty="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My Christ is all in all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My Christ is all in all</a:t>
            </a:r>
            <a:endParaRPr lang="en-US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B282697-D3BF-A280-3100-F2EABBFDC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3960440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Spread Calvary's great salvation fame,</a:t>
            </a:r>
            <a:br>
              <a:rPr lang="en-AU" altLang="en-US" sz="4000" dirty="0"/>
            </a:br>
            <a:r>
              <a:rPr lang="en-AU" altLang="en-US" sz="4000" dirty="0"/>
              <a:t>Make every tongue a living flame,</a:t>
            </a:r>
            <a:br>
              <a:rPr lang="en-AU" altLang="en-US" sz="4000" dirty="0"/>
            </a:br>
            <a:r>
              <a:rPr lang="en-AU" altLang="en-US" sz="4000" dirty="0"/>
              <a:t>Soul‑saving truth inspire.</a:t>
            </a:r>
            <a:br>
              <a:rPr lang="en-AU" altLang="en-US" sz="4000" dirty="0"/>
            </a:br>
            <a:r>
              <a:rPr lang="en-AU" altLang="en-US" sz="4000" dirty="0"/>
              <a:t>With zeal inflame thy fighting host,</a:t>
            </a:r>
            <a:br>
              <a:rPr lang="en-AU" altLang="en-US" sz="4000" dirty="0"/>
            </a:br>
            <a:r>
              <a:rPr lang="en-AU" altLang="en-US" sz="4000" dirty="0"/>
              <a:t>Baptise us with the Holy Ghost,</a:t>
            </a:r>
            <a:br>
              <a:rPr lang="en-AU" altLang="en-US" sz="4000" dirty="0"/>
            </a:br>
            <a:r>
              <a:rPr lang="en-AU" altLang="en-US" sz="4000" dirty="0"/>
              <a:t>And set us all on fire.</a:t>
            </a:r>
          </a:p>
          <a:p>
            <a:endParaRPr lang="en-AU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>
            <a:extLst>
              <a:ext uri="{FF2B5EF4-FFF2-40B4-BE49-F238E27FC236}">
                <a16:creationId xmlns:a16="http://schemas.microsoft.com/office/drawing/2014/main" id="{798072EC-0E5D-DB91-7109-95DA453DAD5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773238"/>
            <a:ext cx="9144000" cy="27511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2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all in all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70B74C2-458D-30A1-BEDF-6B0D2000F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4392488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r>
              <a:rPr lang="en-AU" altLang="en-US" sz="1800" dirty="0"/>
              <a:t> </a:t>
            </a:r>
            <a:br>
              <a:rPr lang="en-AU" altLang="en-US" dirty="0"/>
            </a:br>
            <a:r>
              <a:rPr lang="en-AU" altLang="en-US" sz="4000" dirty="0"/>
              <a:t>Give power to speak thy conquering word,</a:t>
            </a:r>
            <a:br>
              <a:rPr lang="en-AU" altLang="en-US" sz="4000" dirty="0"/>
            </a:br>
            <a:r>
              <a:rPr lang="en-AU" altLang="en-US" sz="4000" dirty="0"/>
              <a:t>To wield the Spirit's two-</a:t>
            </a:r>
            <a:br>
              <a:rPr lang="en-AU" altLang="en-US" sz="4000" dirty="0"/>
            </a:br>
            <a:r>
              <a:rPr lang="en-AU" altLang="en-US" sz="4000" dirty="0"/>
              <a:t>edged sword,</a:t>
            </a:r>
            <a:br>
              <a:rPr lang="en-AU" altLang="en-US" sz="4000" dirty="0"/>
            </a:br>
            <a:r>
              <a:rPr lang="en-AU" altLang="en-US" sz="4000" dirty="0"/>
              <a:t>And all Hell's legions rout.</a:t>
            </a:r>
            <a:br>
              <a:rPr lang="en-AU" altLang="en-US" sz="4000" dirty="0"/>
            </a:br>
            <a:r>
              <a:rPr lang="en-AU" altLang="en-US" sz="4000" dirty="0"/>
              <a:t>O touch us with the living coal,</a:t>
            </a:r>
            <a:br>
              <a:rPr lang="en-AU" altLang="en-US" sz="4000" dirty="0"/>
            </a:br>
            <a:r>
              <a:rPr lang="en-AU" altLang="en-US" sz="4000" dirty="0"/>
              <a:t>And kindle fire in every soul</a:t>
            </a:r>
            <a:br>
              <a:rPr lang="en-AU" altLang="en-US" sz="4000" dirty="0"/>
            </a:br>
            <a:r>
              <a:rPr lang="en-AU" altLang="en-US" sz="4000" dirty="0"/>
              <a:t>That never will die out!</a:t>
            </a:r>
            <a:endParaRPr lang="en-AU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BDFD7243-0573-4A55-FCE9-C9CD25E441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773238"/>
            <a:ext cx="9144000" cy="27511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2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Christ is all, Yes all in all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all in all</a:t>
            </a:r>
            <a:endParaRPr lang="en-US" altLang="en-US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A3CB8F48-C618-13E8-22B4-08CBCFBB1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5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Lord, give me more soul-saving love	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Words: William James Pearson (1832-1892)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253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609. Lord, give me more soul‑saving love, Send a revival from above, Thy mighty Spirit pour. The Army of salvation bless With righteousness and holiness, Pressed down and running o'er.</dc:title>
  <dc:creator>Perth Fortress Salvos</dc:creator>
  <cp:lastModifiedBy>Narelle Wheaton</cp:lastModifiedBy>
  <cp:revision>4</cp:revision>
  <dcterms:created xsi:type="dcterms:W3CDTF">1999-01-29T05:36:43Z</dcterms:created>
  <dcterms:modified xsi:type="dcterms:W3CDTF">2023-08-15T02:24:09Z</dcterms:modified>
</cp:coreProperties>
</file>