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712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ECBE9C-D1D6-5B6A-0EF1-C511BFC048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D692A-6D16-4D8A-B03F-28D6B62FD4DF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26229A-92B7-CC54-AF48-099CE5B780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1E1079-30A2-A762-63A3-90E331500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F8BD1-D1DA-4C2D-9EF2-E4132067BCE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28965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81976C-534A-8EE3-A33E-75E9612B5A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61CD5A-39FC-448F-A032-9F1DAA153AFE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89FEBA-A75F-5212-091D-4690D862C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DB19C2-AF97-0719-94B6-44E68476FE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8F35A6-379D-4BA1-A458-E8B8DC03A87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25855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76A0F2-BD07-D831-D564-CA7564ED42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97ADB5-3A88-45F9-830E-51DFAD06B45C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E09A2D-C063-96F1-A96B-FE958EA67E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FAEDEA-AE68-7B83-DD62-9C207E274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02922F-5F03-4E0B-826C-FCBFF5075A8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7924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ACFE34-56BC-B366-4CA8-9222A40CD6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8670F1-1688-4402-8B60-ED144EAF61FB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36F78E-2485-DF3A-5746-AAF681F787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95D75-3BC4-9C8D-C9D7-AEF584F0F3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E68373-F0E2-4EC8-8FFF-079D0C7E2A6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989437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29396E-0D26-D3A1-E696-E0E52DD7FB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D903D-65E7-41BC-A5E0-0E7A74B7751D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04B79A-4D51-14E7-6C71-87A1949E9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1A766A-C8A3-C5D2-6913-D785218B31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B04901-2E83-43DA-A133-688FD80391B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81068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F20DAC3-BB46-25AF-C3E2-3A50C2C6A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E19AB0-BC00-4305-8D33-8DA5A78BD50A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6BD7DF3-B3F6-7423-78C0-0C75E48B82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5D89397-224B-EE67-C8A5-AD04093FB4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AC1013-EE6E-437D-B2C9-5A183962FBF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65023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26BDEDD-B928-83F7-3BAA-B7C41FCC5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E94A6D-B2A0-4130-8928-8CD1CF2675DC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728EB9F-BF8C-91C2-BB2C-329106B7D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98C1171-8CE6-6F0E-1320-088935277E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E85BB4-2CC8-473E-ADD7-5FD04634301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1320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4150BB9-7ED1-A46F-7638-7AC29B88A5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2E0696-052B-49C4-B881-428A90DA58A2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06718FF-6654-4DEC-BD56-8989D89DB8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58BD37D-BA38-1F59-A2EF-9B8D652B7C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BAA36-24D9-44FD-AE0E-6EC6F7904E2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902049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995D33A-8115-86DD-CC9F-53007B9ECB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B48A2B-9140-441C-96A4-D982F8FC4B15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D3539E1A-3A5A-C0C2-59A4-EB8C3C6914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351F948-9D7B-F897-DAD1-DAA3541E32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86A55D-732A-402C-8CFD-C71D0A88675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444053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1009529-285D-1655-0E1B-D96713C760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2BD1B2-897F-48F7-9AC8-987483B14DE9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2DED427-A15A-1A98-CE2B-0E62C2B25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43EC1C1-AD16-D928-352F-4A111DDD69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6F6D1-ABFA-46E1-8F76-674C0449E9B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51380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798D9DB-9430-17FE-E8A8-65262C43E1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59CF96-83ED-4052-BFFE-4B8451E916A7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B5F7E90-326F-3153-AFA0-4EEAEE49EB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89F42B9-66FB-CC07-5ECC-4623A5EB1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721E3-A4B7-4571-BC0E-326D33196C6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30697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E1E79F4-44A5-6FFA-DB37-11384C572CF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15561D51-3758-A8FC-3A23-B31AB408CD8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81D034-6560-22CA-A639-536028901D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E3003F9-4049-4E37-A325-0F8E5C41FE4D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51A23E-DE74-385E-619A-86590B4A71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0D4F86-26A9-563B-46C5-509C16FAC1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6759E73-AF74-484C-A15F-AFF9221E382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>
            <a:extLst>
              <a:ext uri="{FF2B5EF4-FFF2-40B4-BE49-F238E27FC236}">
                <a16:creationId xmlns:a16="http://schemas.microsoft.com/office/drawing/2014/main" id="{7BA242D9-663C-7BDA-1FF0-25C3EC4C6B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24113" y="260350"/>
            <a:ext cx="7772400" cy="865188"/>
          </a:xfrm>
        </p:spPr>
        <p:txBody>
          <a:bodyPr/>
          <a:lstStyle/>
          <a:p>
            <a:pPr eaLnBrk="1" hangingPunct="1"/>
            <a:r>
              <a:rPr lang="en-AU" altLang="en-US" sz="3200" dirty="0"/>
              <a:t>In My Heart There Rings A Melody</a:t>
            </a:r>
          </a:p>
        </p:txBody>
      </p:sp>
      <p:sp>
        <p:nvSpPr>
          <p:cNvPr id="2051" name="Subtitle 2">
            <a:extLst>
              <a:ext uri="{FF2B5EF4-FFF2-40B4-BE49-F238E27FC236}">
                <a16:creationId xmlns:a16="http://schemas.microsoft.com/office/drawing/2014/main" id="{D702CDD3-2CD2-22D0-39D2-BDEFC0B9F4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043" y="1664754"/>
            <a:ext cx="10729913" cy="3528491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Verse 1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I have a song that Jesus gave me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It was sent from </a:t>
            </a:r>
            <a:r>
              <a:rPr lang="en-AU" altLang="en-US" sz="4000" dirty="0" err="1">
                <a:solidFill>
                  <a:schemeClr val="bg1"/>
                </a:solidFill>
              </a:rPr>
              <a:t>heav'n</a:t>
            </a:r>
            <a:r>
              <a:rPr lang="en-AU" altLang="en-US" sz="4000" dirty="0">
                <a:solidFill>
                  <a:schemeClr val="bg1"/>
                </a:solidFill>
              </a:rPr>
              <a:t> above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There never was a sweeter melody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'Tis a melody of love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158F1D3E-4C2A-CB32-70EC-F969E96BCF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7125" y="1628775"/>
            <a:ext cx="9864725" cy="4010025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Chorus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In my heart there rings a melody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There rings a melody with heaven's harmony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In my heart there rings a melody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There rings a melody of love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9913895A-FE8D-D8EC-00F6-7C87974AC0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43818" y="1567656"/>
            <a:ext cx="9504363" cy="3722687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Verse 2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I love the Christ who died on </a:t>
            </a:r>
            <a:r>
              <a:rPr lang="en-AU" altLang="en-US" sz="4000" dirty="0" err="1">
                <a:solidFill>
                  <a:schemeClr val="bg1"/>
                </a:solidFill>
              </a:rPr>
              <a:t>Calv'ry</a:t>
            </a:r>
            <a:endParaRPr lang="en-AU" altLang="en-US" sz="4000" dirty="0">
              <a:solidFill>
                <a:schemeClr val="bg1"/>
              </a:solidFill>
            </a:endParaRP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For He washed my sins away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He put within my heart a melody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And I know it's there to stay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1CE7C4B3-A62A-FF40-337D-E4CAE1DDCF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1406" y="1592783"/>
            <a:ext cx="10009188" cy="3672433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Chorus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In my heart there rings a melody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There rings a melody with heaven's harmony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In my heart there rings a melody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There rings a melody of love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>
            <a:extLst>
              <a:ext uri="{FF2B5EF4-FFF2-40B4-BE49-F238E27FC236}">
                <a16:creationId xmlns:a16="http://schemas.microsoft.com/office/drawing/2014/main" id="{D5479ACC-7E09-606E-78BD-33BB5D8AD6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994" y="1700572"/>
            <a:ext cx="10514012" cy="3456855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Verse 3</a:t>
            </a:r>
          </a:p>
          <a:p>
            <a:pPr eaLnBrk="1" hangingPunct="1"/>
            <a:r>
              <a:rPr lang="en-AU" altLang="en-US" sz="4000" dirty="0" err="1">
                <a:solidFill>
                  <a:schemeClr val="bg1"/>
                </a:solidFill>
              </a:rPr>
              <a:t>'Twill</a:t>
            </a:r>
            <a:r>
              <a:rPr lang="en-AU" altLang="en-US" sz="4000" dirty="0">
                <a:solidFill>
                  <a:schemeClr val="bg1"/>
                </a:solidFill>
              </a:rPr>
              <a:t> be my endless theme in glory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With the angels I will sing</a:t>
            </a:r>
          </a:p>
          <a:p>
            <a:pPr eaLnBrk="1" hangingPunct="1"/>
            <a:r>
              <a:rPr lang="en-AU" altLang="en-US" sz="4000" dirty="0" err="1">
                <a:solidFill>
                  <a:schemeClr val="bg1"/>
                </a:solidFill>
              </a:rPr>
              <a:t>'Twill</a:t>
            </a:r>
            <a:r>
              <a:rPr lang="en-AU" altLang="en-US" sz="4000" dirty="0">
                <a:solidFill>
                  <a:schemeClr val="bg1"/>
                </a:solidFill>
              </a:rPr>
              <a:t> be a song with glorious harmony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When the courts of heaven ring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2">
            <a:extLst>
              <a:ext uri="{FF2B5EF4-FFF2-40B4-BE49-F238E27FC236}">
                <a16:creationId xmlns:a16="http://schemas.microsoft.com/office/drawing/2014/main" id="{FA398E14-2757-9B72-8DAA-015D4F368B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9787" y="1700795"/>
            <a:ext cx="10512425" cy="3456409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Chorus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In my heart there rings a melody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There rings a melody with heaven's harmony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In my heart there rings a melody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There rings a melody of love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7E3EB00-71BE-28EE-48FF-43C70B2FCF9D}"/>
              </a:ext>
            </a:extLst>
          </p:cNvPr>
          <p:cNvSpPr/>
          <p:nvPr/>
        </p:nvSpPr>
        <p:spPr>
          <a:xfrm>
            <a:off x="334963" y="5445125"/>
            <a:ext cx="4572000" cy="122396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CCLI Song # 12080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Elton M. Roth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© Words: Public Domain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Music: Public Domain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For use solely with the </a:t>
            </a:r>
            <a:r>
              <a:rPr lang="en-AU" sz="1050" dirty="0" err="1">
                <a:solidFill>
                  <a:schemeClr val="bg1"/>
                </a:solidFill>
                <a:latin typeface="+mn-lt"/>
                <a:cs typeface="+mn-cs"/>
              </a:rPr>
              <a:t>SongSelect</a:t>
            </a: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 Terms of Use.  All rights reserved. www.ccli.com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CCLI Licence #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215</Words>
  <Application>Microsoft Office PowerPoint</Application>
  <PresentationFormat>Widescreen</PresentationFormat>
  <Paragraphs>37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Calibri</vt:lpstr>
      <vt:lpstr>Arial</vt:lpstr>
      <vt:lpstr>Office Theme</vt:lpstr>
      <vt:lpstr>In My Heart There Rings A Melody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ITS</dc:creator>
  <cp:lastModifiedBy>Narelle Wheaton</cp:lastModifiedBy>
  <cp:revision>5</cp:revision>
  <dcterms:created xsi:type="dcterms:W3CDTF">2016-02-15T03:28:15Z</dcterms:created>
  <dcterms:modified xsi:type="dcterms:W3CDTF">2023-08-15T06:56:15Z</dcterms:modified>
</cp:coreProperties>
</file>