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5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03D25F-2C32-4AAF-7B84-25FF82013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C62FF5-3F67-D9D3-2B92-48A13F92D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4CA53-8549-8790-2AF3-158061ABE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19B8C-85F8-4131-8EFC-895469CBC1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8066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3538D-CFCA-583A-1A7E-BCF92D82F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2E77B9-EAA7-6E40-E682-CB2DBAA44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B84966-33D8-3438-8EB2-88575C045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A7C5E-009C-4128-9E71-4547EBDFCD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2308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C07C9B-D548-0AE1-54DE-E9857BE84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DB88E-A2E1-1454-8992-D2765092F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2148F-9210-920A-5C4E-1A1C50DDA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F9618-C8B0-4AE3-A7DA-B1AEF1D266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7440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D54D04-E3D0-3CBA-29C3-8CD80E356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80A88-2AE7-A139-7CAA-304CDA73D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295C7-1B81-2FD7-B534-10D14521C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50CF4-1F29-4378-B3B5-270DC5E5CA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1731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1F257F-8C59-D9A1-CFB6-0A19FA40E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3183DA-240F-AD08-FC68-60477A602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40877-C88E-BAAF-FC19-C54631D77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C68FE-119B-4156-863A-C9305D23EF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8739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830601B-B9EB-DD74-C546-18C8CD6CD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A1431F2-99FE-94A8-2457-8E92F40EE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7AFCBD2-63B0-0D2C-CD5B-37744A6BA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F5615-1E69-4B1D-8C78-601A57F1C9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4731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C1373F4-EFCD-70B9-5AAF-D5327C1C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4D81BA4-C8A5-7DE2-A45E-69819FFD1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0AE628C-80BF-F772-5A54-B71C7523F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5C610-93C8-445F-8A4F-702BEDE211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7796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C356A11-C823-8C2C-EA1A-12A770A6A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3446519-35CE-9586-574F-6EAFCC418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7B2FECC-597E-5F84-AB5E-F1610DE27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B8A51-DC81-4DF3-9223-0ED4ABCF83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7306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875E7D1-7AF6-8CE7-68BA-A2A7DF69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5797105-E13C-D918-151D-75ADF0364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411880A-371A-D19D-BCF4-E2294E2CF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8E330-BB2B-4EC9-8CE6-98A4E06B71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2860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074244F-E887-0CA5-C598-17671E3AC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6653240-6C43-E7AB-0CA0-3A9C83DD3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5BF4F6-E3BB-A9E2-D1A3-72E618787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3CD7C-A228-401A-A70B-ACD93204B1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5404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387543E-9F82-1396-8C88-2488C12A5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A51DC9-6807-9E48-A16D-6193C36F1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0BE1CBC-6E90-0A81-44D3-450EF12B8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E21F3-ECE2-4710-9393-6A2CB10AE8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9445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BCBB84E-09FC-CF36-9132-217D3FFE13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1EF6D2D-5502-750E-319B-BA088C5699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6F5A7-D35E-85BD-1F28-E3C348CB86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FDBA89-ABC3-98A4-7D3F-B812DF442F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54A72-8F49-FA54-EF2A-7CD57E0AF9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A715FA-1016-4690-A092-3BB68E5155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45D67D5-9B64-080C-C3FF-45D363739F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8760"/>
            <a:ext cx="9144000" cy="3989040"/>
          </a:xfrm>
        </p:spPr>
        <p:txBody>
          <a:bodyPr/>
          <a:lstStyle/>
          <a:p>
            <a:r>
              <a:rPr lang="en-US" sz="4000" dirty="0"/>
              <a:t>Majesty, worship His majesty</a:t>
            </a:r>
          </a:p>
          <a:p>
            <a:r>
              <a:rPr lang="en-US" sz="4000" dirty="0"/>
              <a:t>Unto Jesus be all glory power and praise.</a:t>
            </a:r>
          </a:p>
          <a:p>
            <a:r>
              <a:rPr lang="en-US" sz="4000" dirty="0"/>
              <a:t>Majesty, Kingdom authority</a:t>
            </a:r>
          </a:p>
          <a:p>
            <a:r>
              <a:rPr lang="en-US" sz="4000" dirty="0"/>
              <a:t>Flows from his throne,</a:t>
            </a:r>
          </a:p>
          <a:p>
            <a:r>
              <a:rPr lang="en-US" sz="4000" dirty="0"/>
              <a:t>Unto His own, </a:t>
            </a:r>
          </a:p>
          <a:p>
            <a:r>
              <a:rPr lang="en-US" sz="4000" dirty="0"/>
              <a:t>His anthem raise.</a:t>
            </a:r>
            <a:endParaRPr lang="en-AU" sz="4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>
            <a:extLst>
              <a:ext uri="{FF2B5EF4-FFF2-40B4-BE49-F238E27FC236}">
                <a16:creationId xmlns:a16="http://schemas.microsoft.com/office/drawing/2014/main" id="{76B68A80-DDD3-598E-996B-5AAA4CA7E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732463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200">
                <a:latin typeface="akagi_probook"/>
              </a:rPr>
              <a:t>CCLI Song # 1527</a:t>
            </a:r>
          </a:p>
          <a:p>
            <a:pPr eaLnBrk="1" hangingPunct="1"/>
            <a:r>
              <a:rPr lang="en-AU" altLang="en-US" sz="1200">
                <a:latin typeface="akagi_probook"/>
              </a:rPr>
              <a:t>Jack Hayford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200">
                <a:latin typeface="akagi_probook"/>
              </a:rPr>
              <a:t>© 1981 New Spring (Admin. by SHOUT! Music Publishing Australia)</a:t>
            </a:r>
          </a:p>
          <a:p>
            <a:pPr eaLnBrk="1" hangingPunct="1"/>
            <a:r>
              <a:rPr lang="en-AU" altLang="en-US" sz="1200" i="1">
                <a:latin typeface="akagi_probook"/>
              </a:rPr>
              <a:t>For use solely with the SongSelect® </a:t>
            </a:r>
            <a:r>
              <a:rPr lang="en-AU" altLang="en-US" sz="1200" i="1">
                <a:latin typeface="akagi_probook"/>
                <a:hlinkClick r:id="rId2"/>
              </a:rPr>
              <a:t>Terms of Use</a:t>
            </a:r>
            <a:r>
              <a:rPr lang="en-AU" altLang="en-US" sz="1200" i="1">
                <a:latin typeface="akagi_probook"/>
              </a:rPr>
              <a:t>. All rights reserved. </a:t>
            </a:r>
            <a:r>
              <a:rPr lang="en-AU" altLang="en-US" sz="1200" i="1">
                <a:latin typeface="akagi_probook"/>
                <a:hlinkClick r:id="rId3"/>
              </a:rPr>
              <a:t>www.ccli.com</a:t>
            </a:r>
            <a:endParaRPr lang="en-AU" altLang="en-US" sz="1200" i="1">
              <a:latin typeface="akagi_probook"/>
            </a:endParaRPr>
          </a:p>
          <a:p>
            <a:pPr eaLnBrk="1" hangingPunct="1"/>
            <a:r>
              <a:rPr lang="en-AU" altLang="en-US" sz="1200">
                <a:latin typeface="akagi_probook"/>
              </a:rPr>
              <a:t>CCLI Licence #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157F60-E3E9-F0F2-FB9E-5CBF91DACE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00708"/>
            <a:ext cx="9144000" cy="5256584"/>
          </a:xfrm>
        </p:spPr>
        <p:txBody>
          <a:bodyPr/>
          <a:lstStyle/>
          <a:p>
            <a:pPr algn="ctr"/>
            <a:r>
              <a:rPr lang="en-US" altLang="en-US" sz="4000" dirty="0"/>
              <a:t>So exalt, lift up on high </a:t>
            </a:r>
          </a:p>
          <a:p>
            <a:pPr algn="ctr"/>
            <a:r>
              <a:rPr lang="en-US" altLang="en-US" sz="4000" dirty="0"/>
              <a:t>The Name of Jesus </a:t>
            </a:r>
          </a:p>
          <a:p>
            <a:pPr algn="ctr"/>
            <a:r>
              <a:rPr lang="en-US" altLang="en-US" sz="4000" dirty="0"/>
              <a:t>Magnify, come glorify</a:t>
            </a:r>
          </a:p>
          <a:p>
            <a:pPr algn="ctr"/>
            <a:r>
              <a:rPr lang="en-US" altLang="en-US" sz="4000" dirty="0"/>
              <a:t>Christ Jesus the King</a:t>
            </a:r>
          </a:p>
          <a:p>
            <a:pPr algn="ctr"/>
            <a:r>
              <a:rPr lang="en-US" altLang="en-US" sz="4000" dirty="0"/>
              <a:t>Majesty, worship His majesty</a:t>
            </a:r>
          </a:p>
          <a:p>
            <a:pPr algn="ctr"/>
            <a:r>
              <a:rPr lang="en-US" altLang="en-US" sz="4000" dirty="0"/>
              <a:t>Jesus who died, </a:t>
            </a:r>
          </a:p>
          <a:p>
            <a:pPr algn="ctr"/>
            <a:r>
              <a:rPr lang="en-US" altLang="en-US" sz="4000" dirty="0"/>
              <a:t>Now glorified</a:t>
            </a:r>
          </a:p>
          <a:p>
            <a:pPr algn="ctr"/>
            <a:r>
              <a:rPr lang="en-US" altLang="en-US" sz="4000" dirty="0"/>
              <a:t>King of all Kings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108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9</cp:revision>
  <dcterms:created xsi:type="dcterms:W3CDTF">1998-11-12T08:27:50Z</dcterms:created>
  <dcterms:modified xsi:type="dcterms:W3CDTF">2023-08-15T07:27:27Z</dcterms:modified>
</cp:coreProperties>
</file>