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B2961E-C7B7-C7EE-A18A-DFCC22177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2F6A8-7D83-46DD-BD44-776E1A61A12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04F64C-0B5A-5C09-7E43-268942424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76BF86-9D28-6FBB-5248-969E44FC1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7E4AD-AEC4-4A48-9DC7-02AEA56725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18364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BE984-BFF0-7B22-6AC1-D6AF4A038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D2FF2-31EA-440F-AF27-D6103680A46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188B1-4165-7745-FD88-3B4EFC722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47E7D-F51F-7CE4-B761-EE5A9583D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3DB57-8835-4E60-919B-8311046655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02788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D5C33-9343-879E-065C-4B30FD843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3A9C2-7DC1-43DA-A7D5-25CBAE39650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5E8A58-AF05-1621-00A0-BE0763C69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3757A-29F3-615B-193A-AED251728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83D9E-5DFB-47F5-A605-C70F69C6473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80901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8F5E3B-E539-D19F-A76A-E8FEEB317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B31ED-E286-41BD-AE27-5F85D920859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7718AD-A0C9-B070-03AD-1915AFE10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CE7DD6-8EA0-784F-C24E-D725B9CC9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BA369-D766-412D-B7E7-E7204D621E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09082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6B23A5-2231-5FE3-E5B7-B0213565B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2C099-026F-41D6-BC8B-225A2ACA069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1875E-1A7B-D181-60E5-CE2D6D35B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AE7B7B-F474-8BDF-B303-7747F8623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61B86-767B-47B1-8D54-D8C977CC94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92261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5A7F1F-213C-FA43-F82F-8036E941A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6A2E1-ACF1-46AC-B7AF-1667BC41480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6711F29-DF94-5004-9603-4B1579ACE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D71651-8B13-5E9C-1BAF-08BFC17C0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4DDF4-FD91-40A7-8182-17A1174B3C9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54021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07BA684-C2FD-36FC-9EB8-0B82E8BBB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4F4B1-96AD-4B12-904E-0D51D5DEFCD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98C2A4B-3039-2B69-4103-1D8AC6FE3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935A4DE-D9F6-1B4B-FC7F-1405BE2EF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F553C-E314-4710-8755-273B4AB43D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43164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BBAB89D-D88E-9A17-16CC-2CFB94F08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D190D-3766-4D83-8ABC-B0FCDD04DC9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A0F3AFA-EAEB-FB80-436F-5A2EDEB8F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586451-D57A-43A2-F9C1-B8141D3C3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73DF6-7786-4E9C-B13E-8DC1767951F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2297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9355C-DC92-BBD7-9393-4086AC6AC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E4344-4C44-48E2-848A-73519DF391C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08EC482-375E-12F5-653D-54D20951D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1366B47-267D-20AE-5855-0033162DF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D2762-0D01-48E3-840E-209576C83D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70524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546A69-6196-B34A-F26D-AF96C5A26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9B6EA-196F-4D23-A2EC-204A6D0E5A4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3716C5B-C039-934C-37AD-EF193ED17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2329010-9E46-00B5-9BBD-903A9A6AF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7AC47-7AF3-4EB3-8BA7-E3E4E1669A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07088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F6EE77-D75C-3DB1-6315-4EF581FF5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5A51E-D446-4C37-858E-5A7857AE495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9A0CEA-46A6-E594-6E34-13D5A205C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F0818-0FC9-394B-3EB7-8BCC5AE2C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C2B4B-000B-4237-AE6C-1658C2C92A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3086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4948D8A-54B2-C2F7-4B41-694F414A49B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7592EAF-378C-063E-7686-34A8A2C9F0C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0DD3BB-E850-271F-35EB-40DF1B42F8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D3F2C0F-0DB0-419D-8DE0-D99EAEE4123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BF8321-F032-6047-A2F9-FCA9D53A80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A8E16-89AF-BCE0-FCBE-B6ADC4B4E1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7F699CB-C05D-4AB8-8EA0-54279E4F8BC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3718133-F46A-F96F-3540-C4685AD411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404813"/>
            <a:ext cx="10298113" cy="5976515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water to the thirsty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beauty to the eyes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strength that follows weakness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truth instead of lies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</a:t>
            </a:r>
            <a:r>
              <a:rPr lang="en-AU" sz="4000" dirty="0" err="1">
                <a:solidFill>
                  <a:schemeClr val="bg1"/>
                </a:solidFill>
              </a:rPr>
              <a:t>songtime</a:t>
            </a:r>
            <a:r>
              <a:rPr lang="en-AU" sz="4000" dirty="0">
                <a:solidFill>
                  <a:schemeClr val="bg1"/>
                </a:solidFill>
              </a:rPr>
              <a:t> and springtime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summertime to be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So is my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My living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So is my Lord to 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6F409CA-6860-DFAE-8D83-04409B60E3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7408" y="513035"/>
            <a:ext cx="10945812" cy="5831929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Like calm in place of clamour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Like peace that follows pain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Like meeting after parting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Like sunshine after rain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Like moonlight and starlight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And sunlight on the sea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So is my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My living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So is my Lord to 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8C8F1DF-1C3B-11E8-C122-882CF27026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549275"/>
            <a:ext cx="10872788" cy="60483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As sleep that follows fever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As gold instead of grey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As freedom after bondage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As sunrise to the day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As home to the traveller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And all we long to see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So is my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My living Lord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So is my Lord to me</a:t>
            </a: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84D71F5F-086A-A237-E908-50035E3E0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76925"/>
            <a:ext cx="457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CCLI Song # 1205621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John Carter | Timothy Dudley-Smith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© Words: 1979 Hope Publishing Company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Music: 1986 Hope Publishing Company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175</Words>
  <Application>Microsoft Office PowerPoint</Application>
  <PresentationFormat>Widescreen</PresentationFormat>
  <Paragraphs>36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2016-02-11T03:36:13Z</dcterms:created>
  <dcterms:modified xsi:type="dcterms:W3CDTF">2023-08-15T06:16:38Z</dcterms:modified>
</cp:coreProperties>
</file>