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811" autoAdjust="0"/>
    <p:restoredTop sz="90958" autoAdjust="0"/>
  </p:normalViewPr>
  <p:slideViewPr>
    <p:cSldViewPr>
      <p:cViewPr varScale="1">
        <p:scale>
          <a:sx n="57" d="100"/>
          <a:sy n="57" d="100"/>
        </p:scale>
        <p:origin x="26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A00562-4099-36E0-E783-685B4832C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AA583-37AE-CDB4-57B0-8659FAAF7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A6915B-3A14-6C6D-FB22-25081BBC6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09C88-6671-4990-84C0-21A262ADC3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543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A78656-A709-5363-C0BD-60855E149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A02807-EBD8-4272-7B6D-4472E8BED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866CF-D0CF-FC80-8F3F-0B1FDF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5D0E3-B1A1-4EE1-B896-E3091F9BC2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9486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A48F2B-5262-3571-E81B-0D07733D5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86DEFA-8FDB-6D8A-FA42-35B36EBE3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1EE927-E3BB-7B77-3460-2BE7DABD2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62623-36F4-461A-A2DF-A1D90D6634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633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A6E55-DC8A-F3BD-0890-0E84DDE40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3AC553-6A52-0724-A8C9-C0AAE2C55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B05EB3-AF3C-F05E-87D9-8A38BC5F5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D8430-ADA1-4151-AAF3-91B8BDCA22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8915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FB5EAB-1DC2-386B-ACF9-1E6F78DBD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81D166-DAB2-39C4-E2C9-C90C71F33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AEB94E-6B9F-B16B-AD39-B56A0622C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7BEFA-5D66-416F-8C60-AC382CD536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9352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3630E4E-6165-3769-E2AB-39DC60A0E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42D85B0-9F69-33BC-18CA-D4E87D1D8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55F3FAC-3E59-A7B0-D917-F1AC731AC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FB39F-0253-4FD2-9155-0C1820D699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6458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F2359C6-23DD-771D-ECAD-C1113169A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6A048FE-11DA-0D58-C7D9-A788F9BAE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32A6E9B-B889-4C9D-BFBE-294450590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35FEC-3684-48F8-9451-8836EAF23A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3553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5EE8DB9-9B8A-AF2F-84E4-7757E4A34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5D46823-EFE7-D824-08DB-5CB49CD60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6AC344B-C3BE-2389-1961-14F699A6D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4DBF9-539D-4197-AFBB-052ED79BD0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9931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2A25EA1-06E1-7061-B9AD-12C7DEDC7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4AE15EB-3AAB-7FA0-1BB8-1589A9ACC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2100B2B-ABB3-684A-D77F-7E8BB5EE2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BBF8A-D66C-4BBF-9A5B-1DF347599E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4438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8D9998A-D185-3A7A-AB80-9126B0258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34A2BD4-9D99-7B31-E6B9-FBF11FB22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08831A-C455-3D83-FCAA-C6CE89CD4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62D0A-B8BA-4790-B2C1-21E213F7A0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1207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A082923-BA26-FCDF-82D3-DE1D436B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E724E7C-A114-B2FE-6B3F-43DFFACE4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7105AE0-C2D3-536D-4347-0A89208A4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D10AC-C64A-429D-B176-B4678024FB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476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3CAA4FB-5292-E7BB-9634-FAEF8EF447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A74EBCE-995F-78DE-36F7-313BF68FF3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143B60-D248-A7AE-A867-DE22850C44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A0F04E-8646-2204-661F-A51DF866D8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C94C2-A78F-EC90-9288-C46B28ACBA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66C556-A0FE-44D4-AD2F-338ECBD4E4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2199EEF3-8730-9677-CB55-3B79949E209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47737" y="1485119"/>
            <a:ext cx="10296525" cy="3887762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All over the world, the Spirit is moving.</a:t>
            </a:r>
          </a:p>
          <a:p>
            <a:r>
              <a:rPr lang="en-US" altLang="en-US" sz="4000" dirty="0"/>
              <a:t>All over the world, as the prophet said it would be.</a:t>
            </a:r>
          </a:p>
          <a:p>
            <a:r>
              <a:rPr lang="en-US" altLang="en-US" sz="4000" dirty="0"/>
              <a:t>All over the world there’s a mighty revelation of the glory of the Lord as the waters cover the sea.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CBCAD0E0-7C82-E1F6-21BA-DA3F46C9C77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95325" y="1143000"/>
            <a:ext cx="10801350" cy="5410200"/>
          </a:xfrm>
        </p:spPr>
        <p:txBody>
          <a:bodyPr/>
          <a:lstStyle/>
          <a:p>
            <a:r>
              <a:rPr lang="en-US" altLang="en-US"/>
              <a:t>Verse 2</a:t>
            </a:r>
          </a:p>
          <a:p>
            <a:r>
              <a:rPr lang="en-US" altLang="en-US" sz="4000"/>
              <a:t>All over the church, the Spirit is moving.</a:t>
            </a:r>
          </a:p>
          <a:p>
            <a:r>
              <a:rPr lang="en-US" altLang="en-US" sz="4000"/>
              <a:t>All over the church, as the prophet said it would be.</a:t>
            </a:r>
          </a:p>
          <a:p>
            <a:r>
              <a:rPr lang="en-US" altLang="en-US" sz="4000"/>
              <a:t>All over the church there’s a mighty revelation of the glory of the Lord as the waters cover the sea.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05452E75-1724-C289-DE16-8B734889FCF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66763" y="1143000"/>
            <a:ext cx="10874375" cy="4157663"/>
          </a:xfrm>
        </p:spPr>
        <p:txBody>
          <a:bodyPr/>
          <a:lstStyle/>
          <a:p>
            <a:r>
              <a:rPr lang="en-US" altLang="en-US" sz="2800"/>
              <a:t>Verse 3</a:t>
            </a:r>
          </a:p>
          <a:p>
            <a:r>
              <a:rPr lang="en-US" altLang="en-US" sz="4000"/>
              <a:t>Deep down in my heart, the Spirit  is moving.</a:t>
            </a:r>
          </a:p>
          <a:p>
            <a:r>
              <a:rPr lang="en-US" altLang="en-US" sz="4000"/>
              <a:t>Deep down in my heart, as the prophet said it would be.</a:t>
            </a:r>
          </a:p>
          <a:p>
            <a:r>
              <a:rPr lang="en-US" altLang="en-US" sz="4000"/>
              <a:t>Deep down in my heart, there’s a mighty revelation of the glory of the Lord as the waters cover the sea.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1F60B4-29F8-8B39-3D19-1841F3F2CC85}"/>
              </a:ext>
            </a:extLst>
          </p:cNvPr>
          <p:cNvSpPr/>
          <p:nvPr/>
        </p:nvSpPr>
        <p:spPr>
          <a:xfrm>
            <a:off x="107950" y="5715000"/>
            <a:ext cx="6096000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78725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Roy Turner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1984 Thankyou Music (Admin. by SHOUT! Music Publishing Australia)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185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285 – All Over the World       Ray Turner</dc:title>
  <dc:creator>Perth Fortress</dc:creator>
  <cp:lastModifiedBy>Narelle Wheaton</cp:lastModifiedBy>
  <cp:revision>5</cp:revision>
  <dcterms:created xsi:type="dcterms:W3CDTF">2001-02-28T11:27:52Z</dcterms:created>
  <dcterms:modified xsi:type="dcterms:W3CDTF">2023-08-15T01:58:36Z</dcterms:modified>
</cp:coreProperties>
</file>