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906BB1-59CD-EE40-67D4-1C8FDD837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DDEB9-7042-40B2-AB80-AA6C0767B7E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33BDA-713F-1EDF-CCF8-AAD1359ED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9944CA-4433-3B62-0126-342B9A42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9B407-1F95-489E-907A-F20884E41F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81047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47A40-751B-857D-897E-FCEE37CE5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C78C4-BD46-4D97-A492-AF7E255FAF3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B25EDA-1140-33AA-C864-81F746B87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93D3F-40C3-DD5F-DE68-A52A0F3D2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60B66-6F9D-4629-9E04-65E8B7B311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8906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B7FEF-7D96-1974-1AC9-AD5A655C7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637DE-1AB2-40FD-B9D8-7AD7DDCE6A1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517921-8F7E-03AF-3DCF-560D389E5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725347-DC23-A99E-9A80-E5EB133B5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0DE8D-B5CF-4FA1-99B8-F8A51B8C30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51352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F0FC9-641D-3E5B-F688-97D46E0F2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37723-68EB-4807-9919-D0AC4CCA986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42D39-D79E-DACE-C60C-A03D8D15D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5AEB2-FB20-EABD-CAE7-08BD0D9FB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DBF23-B442-4F57-AF22-E0C7BE5250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00820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9406F-7AE1-47C0-78DB-7E0ABE149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CE039-654E-4707-9AC4-A5B4F2ED636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B24964-19E7-34EE-47D1-E1EFFFA10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B6BD7-B946-D710-D5E1-C7541F7AF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385E-C2B9-4519-B9B9-7FB8118B923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27761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E260E2-2FDF-6578-A8E7-90D4FAE90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61163-7E85-44C0-8319-E8C63BEFD98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DA2F31-FAC5-5671-6D27-C5C83BD99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9DA23F-3BF4-FAA0-E4AF-E0BF0D09A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721F4-E119-4CFB-B5DF-7E6C979326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7791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50E0FDC-65F4-D696-2CE8-A5608CE2B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A348E-9AE9-4795-B3E7-84A7A316107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77C5282-B649-44E9-4114-63DE0A8D1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94DD7B-5B44-0BF8-8EF5-59D9946CA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B9732-55CB-4D61-B611-ABC82A7827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82472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91FBB9E-84EF-8B9C-CCD9-4A0FCB614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629C3-E035-497D-BBD8-759DAD10996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E334A61-5982-84A0-042B-5A5D86A4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9294F1-C54A-5921-2D51-274D9E22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20CFB-C8A5-4875-AB2C-BD64EE24A9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00117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6099F7D-D5CE-AD48-702D-6C8484C8D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00195-E5E7-41FB-A235-DBAE8B09EE2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8098481-B03B-78EC-2E92-10F84BACF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CF7B352-88F1-D97F-B2B0-C1EA9C645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623E3-DE92-4F18-8445-FDE112C5E1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54793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39ABA6B-4F9A-F89A-1072-052CD9D97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F75D8-7201-4F79-9D07-377CF8E8585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865B6CB-F1AC-F648-6873-98F0A1720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7608D2-DF7D-8534-2B7A-2A052496D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D388C-7CD2-46CE-88AE-2A60DC5BC4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51295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11F4CBA-8678-ECBF-B22F-C60A4F6B0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044C0-7189-4856-B94E-320FFDEFC81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543451B-E1B9-1DA2-6800-2E19D1817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890D1E7-70FE-0E3B-181C-9C1C9B78C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436AC-0AA2-4EC7-A7FD-FA6FA1E184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31151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116D6FC-A885-CED5-7DA9-41D18D3CF5E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1CE95F5-B33C-54FE-D093-B1292651FC6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5EC1B-3F6E-F34C-78B3-CED8411814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BB46AB-41EA-4A47-A797-18E66E57910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34DF97-925C-41B9-DAA8-52E1E8CD00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3C78B-7EB9-6F18-99A7-BECE9B5AFD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0064756-4051-4B5B-87A8-BA36A6705A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4D2FEC9A-7BC5-AB4F-6880-36B99F55AF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476250"/>
            <a:ext cx="9937750" cy="612140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Well He is the Lord He reigns on high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is the Lord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Spoke into the darkness created the light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is the Lord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Who is like unto Him never ending in days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is the Lord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He comes in power when we call on His name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He is the Lord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7AB8F478-C8A6-0A40-F7B0-B4AA7A8DA8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2133600"/>
            <a:ext cx="10514012" cy="273556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Show Your power oh Lord our God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Show Your power oh Lord our God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Oh Lord our God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EF6C810-369F-7897-D7CC-A3413818CA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620713"/>
            <a:ext cx="10728325" cy="59039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Your gospel oh Lord is the hope for our nation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You are the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It's the power of God for our salvation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You are the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 ask not for riches but look to the cross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You are the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for our inheritance give us the lost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You are the Lord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EA7A9752-440F-C473-7123-0584FC179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1953233"/>
            <a:ext cx="10153650" cy="2951534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Send Your power oh Lord our God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Send Your power oh Lord our God</a:t>
            </a:r>
          </a:p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(REPEAT)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Our God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DBD54FB4-2215-3B9C-DA6A-FEBC1D7E92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1808956"/>
            <a:ext cx="10153650" cy="324008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Show Your power oh Lord our God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Show Your power oh Lord our God</a:t>
            </a:r>
          </a:p>
          <a:p>
            <a:pPr eaLnBrk="1" hangingPunct="1"/>
            <a:r>
              <a:rPr lang="en-AU" altLang="en-US" sz="1600" dirty="0">
                <a:solidFill>
                  <a:schemeClr val="bg1"/>
                </a:solidFill>
              </a:rPr>
              <a:t>(REPEAT)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Our God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350F33-EE96-C90D-4EC3-4E1490AFB7B8}"/>
              </a:ext>
            </a:extLst>
          </p:cNvPr>
          <p:cNvSpPr/>
          <p:nvPr/>
        </p:nvSpPr>
        <p:spPr>
          <a:xfrm>
            <a:off x="192088" y="5732463"/>
            <a:ext cx="4572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861891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Kevin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Prosch</a:t>
            </a:r>
            <a:endParaRPr lang="en-AU" sz="1050" dirty="0">
              <a:solidFill>
                <a:schemeClr val="bg1"/>
              </a:solidFill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1991 Mercy / Vineyard Publishing (Admin. by K I Publishing)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212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Show Your Power</dc:title>
  <dc:creator>ITS</dc:creator>
  <cp:lastModifiedBy>Narelle Wheaton</cp:lastModifiedBy>
  <cp:revision>4</cp:revision>
  <dcterms:created xsi:type="dcterms:W3CDTF">2016-02-15T03:28:15Z</dcterms:created>
  <dcterms:modified xsi:type="dcterms:W3CDTF">2023-08-15T06:42:57Z</dcterms:modified>
</cp:coreProperties>
</file>