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595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E9C8A4-AF60-A2DD-5345-532016A4F3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D46BF-FCD2-4BDD-8C92-A6FB1ABC580F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18E85F-BA6B-5AE0-2A9A-43E63BA4E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9D522C-33C3-7480-DC71-AE8DA05C0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226CB-E972-44A1-BF65-FF5EE6B662C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839675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B189CF-43F3-1EAF-88AC-9E684D7E56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357FE0-7E72-4A74-B901-1312B3A4BE7F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801E23-FC45-6D1C-A859-78DAE6826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F5D24A-A42F-5414-B120-D29F11DE0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5BB83-0796-4439-A391-F12EF03413B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45861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6A7EF7-CD64-E619-251B-C42633FA6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04741-7CBC-4F46-AD66-A3484A5CC1AC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A81C55-7DDE-3386-7554-B3BC84635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4058-5720-29DE-A43D-1FC17E83D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A2873-DA4C-4D26-B67E-A0C576BD804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83298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EAEC14-E420-2782-B64C-A62375F592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14E44-4A7F-4803-B343-533DB682C903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986EB3-8868-216C-9DA5-3ED3DBB5A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71A858-D82C-41C6-56B2-ECBCD9C1A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CD129-E6C4-40C2-BE8C-08EA43B0700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1849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8FFE5A-49E0-DB13-8F92-9200DAE6B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CFCBA-6665-4C6B-9044-BA6AF09B0D99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08D31F-B99B-84C2-7986-3B272248A9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B4ACB7-C26C-D475-F4BA-15D47DB969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D36C0-08E8-4B58-BF06-0969D84D015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82503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62C5D68-BC6B-DD7F-2D83-A17B2B537F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F528F3-E8C2-45F1-BD05-3A26B4E6017E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A9511BC-DAAA-3FD7-F6E1-766BD7CF1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B3853AA-319E-218C-5AEE-0F7DD1E0E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2C706-EAEE-434A-AEAE-B5B041A4B9C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72208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3EFB6BE-CFC2-D0E8-DD31-760A0CC080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1EC22-1842-403D-9BA8-60FDD0641809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8BEA746-6C83-B852-9237-727B523DC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BD7BB4A-1364-7F1C-2FCA-09452D144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AEC8F-4B61-4FA2-928F-0D08E0F6514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50678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076D95D-7AED-824E-8655-3724D0609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FC20F-7286-40ED-A9B3-3D27424A1D14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A6D8C00-F552-2A24-F4F3-933A86E92F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CAB931-24EC-5808-029E-D7705BD7E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A6DEA-3545-422C-A216-B566D8781D0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71115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8FC4E35-388B-AA63-7FD2-9094392D23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2C5644-ABA6-4615-8DB3-4364719C12C3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6512C86-8CF9-B409-2322-2C21C6AF41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DCF2443-4712-A368-A483-944A08171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97B9F-2B80-4A98-93F1-BEE07C4E62B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99053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FE73193-9E62-EDCF-5010-A656EC66B5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944C3-0151-4764-B7E4-6433BF73A1D6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4396D79-C3CC-7DBC-7F82-E6AE685315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C0E5C5F-C387-AB4D-3127-323A5559F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13CA38-6D15-4BF2-9D6F-F0767D2E3E5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83567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76E9552-73EB-726F-730E-B3731397A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78062-127B-42DB-9452-CCE2B66BDD17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7F07A8A-A69B-17CD-C23D-B1A84B1985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0EB7C1D-0B9C-80EF-1FA7-8251A3982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086AC0-B303-407C-B9E8-C4D938DA250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14908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F4113B0A-25FA-0917-E9CA-3C93712FA9D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EC40672C-D449-C0F6-C60A-8A927770674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2D7C97-0636-BFDD-A987-96D71E264E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DE03CB8-A020-4425-B441-54460BE81C0C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0C5999-3BC4-8B33-D637-24AF1413DE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00BAB8-9046-EA1F-0424-8552617C9C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4803D2E-D949-4D6F-BC09-BC7FE6A235C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F79E1F70-71EC-ADB3-7BDF-F02B83C9A7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00150" y="1268413"/>
            <a:ext cx="10367963" cy="4370387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1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Give me joy in my heart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Keep me praising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Give me joy in my heart I pray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Give me joy in my heart keep me praising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Keep me praising till the break of day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E33D09CC-314C-1D2D-EC91-8AC8A96C8C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1424" y="1772444"/>
            <a:ext cx="10225088" cy="3313112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Chorus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Sing hosanna sing hosanna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Sing hosanna to the King of kings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Sing hosanna sing hosanna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Sing hosanna to the King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F233FF0F-C450-3C79-0219-1A4AD4EFCF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5688" y="1268413"/>
            <a:ext cx="10512425" cy="4370387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2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Give me peace in my heart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Keep me resting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Give me peace in my heart I pray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Give me peace in my heart keep me resting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Keep me resting till the break of day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FD68BB4F-3CC1-48CF-D4A5-89E1F56DDB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2663" y="1268413"/>
            <a:ext cx="10514012" cy="3313112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Chorus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Sing hosanna sing hosanna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Sing hosanna to the King of kings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Sing hosanna sing hosanna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Sing hosanna to the King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4B45BD3-7613-7B30-FEF2-CC3A72B945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82650" y="1268413"/>
            <a:ext cx="10728325" cy="3889375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2000" dirty="0">
                <a:solidFill>
                  <a:schemeClr val="bg1"/>
                </a:solidFill>
              </a:rPr>
              <a:t>Verse 3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Give me love in my heart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Keep me serving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Give me love in my heart I pray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Give me love in my heart keep me serving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Keep me serving till the break of day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2">
            <a:extLst>
              <a:ext uri="{FF2B5EF4-FFF2-40B4-BE49-F238E27FC236}">
                <a16:creationId xmlns:a16="http://schemas.microsoft.com/office/drawing/2014/main" id="{F8D4D462-DA2D-BA15-BF0D-C629C96781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3275" y="1772444"/>
            <a:ext cx="10585450" cy="3313112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Chorus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Sing hosanna sing hosanna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Sing hosanna to the King of kings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Sing hosanna sing hosanna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Sing hosanna to the King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B0181AB-CBAF-18B2-0015-39C730CB86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888" y="5732463"/>
            <a:ext cx="45720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 dirty="0">
                <a:solidFill>
                  <a:schemeClr val="bg1"/>
                </a:solidFill>
              </a:rPr>
              <a:t>CCLI Song # 4755580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 dirty="0">
                <a:solidFill>
                  <a:schemeClr val="bg1"/>
                </a:solidFill>
              </a:rPr>
              <a:t>© Words: Public Domain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 dirty="0">
                <a:solidFill>
                  <a:schemeClr val="bg1"/>
                </a:solidFill>
              </a:rPr>
              <a:t>Music: Public Domain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 dirty="0">
                <a:solidFill>
                  <a:schemeClr val="bg1"/>
                </a:solidFill>
              </a:rPr>
              <a:t>For use solely with the </a:t>
            </a:r>
            <a:r>
              <a:rPr lang="en-AU" altLang="en-US" sz="900" dirty="0" err="1">
                <a:solidFill>
                  <a:schemeClr val="bg1"/>
                </a:solidFill>
              </a:rPr>
              <a:t>SongSelect</a:t>
            </a:r>
            <a:r>
              <a:rPr lang="en-AU" altLang="en-US" sz="900" dirty="0">
                <a:solidFill>
                  <a:schemeClr val="bg1"/>
                </a:solidFill>
              </a:rPr>
              <a:t>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 dirty="0">
                <a:solidFill>
                  <a:schemeClr val="bg1"/>
                </a:solidFill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206</Words>
  <Application>Microsoft Office PowerPoint</Application>
  <PresentationFormat>Widescreen</PresentationFormat>
  <Paragraphs>38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ITS</dc:creator>
  <cp:lastModifiedBy>Narelle Wheaton</cp:lastModifiedBy>
  <cp:revision>4</cp:revision>
  <dcterms:created xsi:type="dcterms:W3CDTF">2016-02-11T03:36:12Z</dcterms:created>
  <dcterms:modified xsi:type="dcterms:W3CDTF">2023-08-15T06:34:28Z</dcterms:modified>
</cp:coreProperties>
</file>