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7BD18-1C3A-DA1F-4C13-852A861D7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55EAD-6541-DD84-9EBA-E28D90393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1F15C-245D-889E-F813-497FA4537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04199-F4BE-4D48-B59A-A21D43EAC4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444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3FB83-478E-EC58-2C52-5569CE192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246A-68B9-22B7-4FAA-4001D7808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44CA9-A640-0E73-A7BA-012ABD06C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A5BF3-610F-41A8-ABB1-7D61447002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7215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8CB69-7398-4C01-A9BC-0D0FA17B8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BCBC2-D407-488F-0B0E-901C4D376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2F4CD-0DD1-CD8B-0029-7EDE2319F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2BE4B-18A2-43CD-87D3-CA8C1700EF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535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0D465-A61D-E50E-A24E-70C54CAE9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94D68-C9F1-C599-2923-5BDDEE206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1D95B-5953-690B-30C2-443475065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473A0-664E-4FEA-9144-70F0A4AA3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8871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7EE99-ABA1-0A5C-B9D1-40661DD3E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CA4DA-AB2B-1041-41D2-EA491A0D3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80CCC-8AFC-F140-ADE2-037E53D41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8AEEB-3AAD-46D1-BC4A-1A05A3E87A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37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E0D444-53C8-C3AA-B5B7-E5416E96F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20C463-EB53-38AC-6B18-D6D3507AA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1DFF11-D333-133E-07A1-91A816608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A04B7-2A59-46E2-BA84-E14C0FDE7F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528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EE70F36-2463-F45A-5701-9DB538122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08AEA1C-3378-4874-657F-52D4A2385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0F7905-0ED6-4E44-8BA8-E982712E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B6B01-550E-40EC-A93F-2CE8E1AE06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55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B59277F-F9CD-C6A3-ADAC-89807247C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498B8C-5227-F693-19D5-C4FBB3B48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3421FAB-5A0B-B7D8-F072-08C54AFE3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506AC-26C4-41ED-8495-2928FAE266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3813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384367A-387E-446E-7001-A91EB219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1AD43A9-148D-734F-3251-25FEC9C59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8BE0B7-033A-830E-0694-D4E4C7FD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07555-0859-416B-8E70-2065EB2F41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8975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7B0092-8888-046C-00F2-59FBE05B9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6DE16A-D70B-2DCD-0170-CE3BE564D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F1ABA3-12DA-04BB-01AC-EF05F7A5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E7342-5E40-42BB-9E2E-703BA0DF70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6817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BEB62A-27AB-15CF-D4E3-531963F70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E433A-27EC-FFCC-E97E-F3FCC67F1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852AE1-D1E7-E14E-7D0F-382EAF18E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B6F51-36A2-49FB-9B9D-91C4874CF4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8975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B842EF-B89F-8771-5372-F6A7624881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EE878C-E0AB-FDDF-4975-58CD3A9D46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E1FA1-6220-DC81-37E2-86602C84D1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CAF1F-4E06-BFB9-12C1-08F076F38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0BFFE-3782-B681-7270-797B86A21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FFA159-26E5-41F6-A218-2972322D5E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E150244-3B6E-129F-13D0-DB7CE2489E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052513"/>
            <a:ext cx="11160125" cy="4230687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2000" dirty="0"/>
              <a:t>Verse 1</a:t>
            </a:r>
          </a:p>
          <a:p>
            <a:pPr algn="ctr">
              <a:buFontTx/>
              <a:buNone/>
            </a:pPr>
            <a:r>
              <a:rPr lang="en-US" altLang="en-US" sz="4000" dirty="0"/>
              <a:t>We thank Thee, Lord, for answered prayer,</a:t>
            </a:r>
          </a:p>
          <a:p>
            <a:pPr algn="ctr">
              <a:buFontTx/>
              <a:buNone/>
            </a:pPr>
            <a:r>
              <a:rPr lang="en-US" altLang="en-US" sz="4000" dirty="0"/>
              <a:t>For every token of Thy care;</a:t>
            </a:r>
          </a:p>
          <a:p>
            <a:pPr algn="ctr">
              <a:buFontTx/>
              <a:buNone/>
            </a:pPr>
            <a:r>
              <a:rPr lang="en-US" altLang="en-US" sz="4000" dirty="0"/>
              <a:t>Since our requests to Thee we brought,</a:t>
            </a:r>
          </a:p>
          <a:p>
            <a:pPr algn="ctr">
              <a:buFontTx/>
              <a:buNone/>
            </a:pPr>
            <a:r>
              <a:rPr lang="en-US" altLang="en-US" sz="4000" dirty="0"/>
              <a:t>We have received more than we sought.</a:t>
            </a:r>
          </a:p>
          <a:p>
            <a:pPr algn="ctr">
              <a:buFontTx/>
              <a:buNone/>
            </a:pPr>
            <a:r>
              <a:rPr lang="en-US" altLang="en-US" sz="4000" dirty="0"/>
              <a:t>More than we ask, thy word declares,</a:t>
            </a:r>
          </a:p>
          <a:p>
            <a:pPr algn="ctr">
              <a:buFontTx/>
              <a:buNone/>
            </a:pPr>
            <a:r>
              <a:rPr lang="en-US" altLang="en-US" sz="4000" dirty="0"/>
              <a:t>Shall be Thy answer to our prayers.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C23FCCB-50A2-A498-1015-6967EF850C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990600"/>
            <a:ext cx="10874375" cy="51752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Verse 2</a:t>
            </a:r>
          </a:p>
          <a:p>
            <a:pPr algn="ctr">
              <a:buFontTx/>
              <a:buNone/>
            </a:pPr>
            <a:r>
              <a:rPr lang="en-US" altLang="en-US" sz="4000"/>
              <a:t>We thank Thee that our cry was heard,</a:t>
            </a:r>
          </a:p>
          <a:p>
            <a:pPr algn="ctr">
              <a:buFontTx/>
              <a:buNone/>
            </a:pPr>
            <a:r>
              <a:rPr lang="en-US" altLang="en-US" sz="4000"/>
              <a:t>And that, according to Thy word,</a:t>
            </a:r>
          </a:p>
          <a:p>
            <a:pPr algn="ctr">
              <a:buFontTx/>
              <a:buNone/>
            </a:pPr>
            <a:r>
              <a:rPr lang="en-US" altLang="en-US" sz="4000"/>
              <a:t>Before Thy promise we could plead,</a:t>
            </a:r>
          </a:p>
          <a:p>
            <a:pPr algn="ctr">
              <a:buFontTx/>
              <a:buNone/>
            </a:pPr>
            <a:r>
              <a:rPr lang="en-US" altLang="en-US" sz="4000"/>
              <a:t>Thou hadst begun to meet our need.</a:t>
            </a:r>
          </a:p>
          <a:p>
            <a:pPr algn="ctr">
              <a:buFontTx/>
              <a:buNone/>
            </a:pPr>
            <a:r>
              <a:rPr lang="en-US" altLang="en-US" sz="4000"/>
              <a:t>More than we ask, and greater far</a:t>
            </a:r>
          </a:p>
          <a:p>
            <a:pPr algn="ctr">
              <a:buFontTx/>
              <a:buNone/>
            </a:pPr>
            <a:r>
              <a:rPr lang="en-US" altLang="en-US" sz="4000"/>
              <a:t>Than we can think, thy mercies 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8B5C8983-CC0E-8363-903A-1838BB1968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838200"/>
            <a:ext cx="10440988" cy="4751388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2400"/>
              <a:t>Verse 2</a:t>
            </a:r>
          </a:p>
          <a:p>
            <a:pPr algn="ctr">
              <a:buFontTx/>
              <a:buNone/>
            </a:pPr>
            <a:r>
              <a:rPr lang="en-US" altLang="en-US" sz="4000"/>
              <a:t>As in this place our hearts are made</a:t>
            </a:r>
          </a:p>
          <a:p>
            <a:pPr algn="ctr">
              <a:buFontTx/>
              <a:buNone/>
            </a:pPr>
            <a:r>
              <a:rPr lang="en-US" altLang="en-US" sz="4000"/>
              <a:t>To bless Thee for Thy mighty aid,</a:t>
            </a:r>
          </a:p>
          <a:p>
            <a:pPr algn="ctr">
              <a:buFontTx/>
              <a:buNone/>
            </a:pPr>
            <a:r>
              <a:rPr lang="en-US" altLang="en-US" sz="4000"/>
              <a:t>Help us, as more for Thee we dare,</a:t>
            </a:r>
          </a:p>
          <a:p>
            <a:pPr algn="ctr">
              <a:buFontTx/>
              <a:buNone/>
            </a:pPr>
            <a:r>
              <a:rPr lang="en-US" altLang="en-US" sz="4000"/>
              <a:t>To prove still more the strength of prayer.</a:t>
            </a:r>
          </a:p>
          <a:p>
            <a:pPr algn="ctr">
              <a:buFontTx/>
              <a:buNone/>
            </a:pPr>
            <a:r>
              <a:rPr lang="en-US" altLang="en-US" sz="4000"/>
              <a:t>Thy word is sure, thou canst not fail</a:t>
            </a:r>
          </a:p>
          <a:p>
            <a:pPr algn="ctr">
              <a:buFontTx/>
              <a:buNone/>
            </a:pPr>
            <a:r>
              <a:rPr lang="en-US" altLang="en-US" sz="4000"/>
              <a:t>To bless those who in prayer prevail.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62D39DDA-F991-4326-5B0D-C26F67D65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1986936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Leslie Rusher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203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642 We Thank Thee Lord</dc:title>
  <dc:creator>Perth Fortress</dc:creator>
  <cp:lastModifiedBy>Narelle Wheaton</cp:lastModifiedBy>
  <cp:revision>9</cp:revision>
  <dcterms:created xsi:type="dcterms:W3CDTF">2000-11-26T01:54:25Z</dcterms:created>
  <dcterms:modified xsi:type="dcterms:W3CDTF">2023-08-15T06:12:08Z</dcterms:modified>
</cp:coreProperties>
</file>