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84811572-7BCF-41CD-B2AE-7639B856864A}"/>
    <pc:docChg chg="custSel modSld">
      <pc:chgData name="Narelle Wheaton" userId="6e1b2b30-480e-4f91-806b-6735d5b9e446" providerId="ADAL" clId="{84811572-7BCF-41CD-B2AE-7639B856864A}" dt="2023-08-15T05:51:14.459" v="30" actId="1076"/>
      <pc:docMkLst>
        <pc:docMk/>
      </pc:docMkLst>
      <pc:sldChg chg="modSp mod">
        <pc:chgData name="Narelle Wheaton" userId="6e1b2b30-480e-4f91-806b-6735d5b9e446" providerId="ADAL" clId="{84811572-7BCF-41CD-B2AE-7639B856864A}" dt="2023-08-15T05:50:51.665" v="23" actId="1076"/>
        <pc:sldMkLst>
          <pc:docMk/>
          <pc:sldMk cId="891066240" sldId="256"/>
        </pc:sldMkLst>
        <pc:spChg chg="mod">
          <ac:chgData name="Narelle Wheaton" userId="6e1b2b30-480e-4f91-806b-6735d5b9e446" providerId="ADAL" clId="{84811572-7BCF-41CD-B2AE-7639B856864A}" dt="2023-08-15T05:50:51.665" v="23" actId="1076"/>
          <ac:spMkLst>
            <pc:docMk/>
            <pc:sldMk cId="891066240" sldId="256"/>
            <ac:spMk id="3" creationId="{CF5B1A2B-B812-436A-A7B0-B3EA266F9A33}"/>
          </ac:spMkLst>
        </pc:spChg>
      </pc:sldChg>
      <pc:sldChg chg="modSp mod">
        <pc:chgData name="Narelle Wheaton" userId="6e1b2b30-480e-4f91-806b-6735d5b9e446" providerId="ADAL" clId="{84811572-7BCF-41CD-B2AE-7639B856864A}" dt="2023-08-15T05:50:58.497" v="25" actId="404"/>
        <pc:sldMkLst>
          <pc:docMk/>
          <pc:sldMk cId="3599479991" sldId="257"/>
        </pc:sldMkLst>
        <pc:spChg chg="mod">
          <ac:chgData name="Narelle Wheaton" userId="6e1b2b30-480e-4f91-806b-6735d5b9e446" providerId="ADAL" clId="{84811572-7BCF-41CD-B2AE-7639B856864A}" dt="2023-08-15T05:50:58.497" v="25" actId="404"/>
          <ac:spMkLst>
            <pc:docMk/>
            <pc:sldMk cId="3599479991" sldId="257"/>
            <ac:spMk id="3" creationId="{CF5B1A2B-B812-436A-A7B0-B3EA266F9A33}"/>
          </ac:spMkLst>
        </pc:spChg>
      </pc:sldChg>
      <pc:sldChg chg="modSp mod">
        <pc:chgData name="Narelle Wheaton" userId="6e1b2b30-480e-4f91-806b-6735d5b9e446" providerId="ADAL" clId="{84811572-7BCF-41CD-B2AE-7639B856864A}" dt="2023-08-15T05:51:04.487" v="27" actId="14100"/>
        <pc:sldMkLst>
          <pc:docMk/>
          <pc:sldMk cId="2857292516" sldId="258"/>
        </pc:sldMkLst>
        <pc:spChg chg="mod">
          <ac:chgData name="Narelle Wheaton" userId="6e1b2b30-480e-4f91-806b-6735d5b9e446" providerId="ADAL" clId="{84811572-7BCF-41CD-B2AE-7639B856864A}" dt="2023-08-15T05:51:04.487" v="27" actId="14100"/>
          <ac:spMkLst>
            <pc:docMk/>
            <pc:sldMk cId="2857292516" sldId="258"/>
            <ac:spMk id="3" creationId="{CF5B1A2B-B812-436A-A7B0-B3EA266F9A33}"/>
          </ac:spMkLst>
        </pc:spChg>
      </pc:sldChg>
      <pc:sldChg chg="modSp mod">
        <pc:chgData name="Narelle Wheaton" userId="6e1b2b30-480e-4f91-806b-6735d5b9e446" providerId="ADAL" clId="{84811572-7BCF-41CD-B2AE-7639B856864A}" dt="2023-08-15T05:51:14.459" v="30" actId="1076"/>
        <pc:sldMkLst>
          <pc:docMk/>
          <pc:sldMk cId="3473999059" sldId="259"/>
        </pc:sldMkLst>
        <pc:spChg chg="mod">
          <ac:chgData name="Narelle Wheaton" userId="6e1b2b30-480e-4f91-806b-6735d5b9e446" providerId="ADAL" clId="{84811572-7BCF-41CD-B2AE-7639B856864A}" dt="2023-08-15T05:51:14.459" v="30" actId="1076"/>
          <ac:spMkLst>
            <pc:docMk/>
            <pc:sldMk cId="3473999059" sldId="259"/>
            <ac:spMk id="3" creationId="{CF5B1A2B-B812-436A-A7B0-B3EA266F9A3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D09DB-14F4-4894-BA2B-9E763EA84A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EDDA23-2CFC-4C4A-99A8-0800D0E6BE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9A68B7-AA87-47A5-A636-ED6D3D2C5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C127-D190-4206-BAFA-B69F1217A41D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C738DB-CE11-4F32-9877-2AD0F9D4F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DD1911-DF0F-47DE-BB6B-D7801B834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4F63B-FAA6-44C2-98DB-379A763D60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9600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D6720-5745-4109-AFB0-651408B8F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AF4214-E28F-4667-B4EE-1968F5B5EF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3202A3-EC36-41FF-8F34-875C69F2E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C127-D190-4206-BAFA-B69F1217A41D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D6D3D2-7160-409D-AD38-1A03F69A6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604DF3-5895-4D3E-9570-F3803E39E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4F63B-FAA6-44C2-98DB-379A763D60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3374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38064C-1AFC-4FDC-8710-CC7000B183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E6408C-E8B5-46A4-903F-2E5BBEE78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DCE5BA-AF5C-4BB9-B7B8-2C5C20D2C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C127-D190-4206-BAFA-B69F1217A41D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7C0EAF-DA28-424F-93EA-D45E9BA69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8B390C-CA83-442C-BBF8-C108410AF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4F63B-FAA6-44C2-98DB-379A763D60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2412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303A5-00BB-4285-BDCE-A202941D0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4553F3-D3D9-4C2A-9E68-369B0382BF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71C070-1E9E-40D7-A386-F974674D9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C127-D190-4206-BAFA-B69F1217A41D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A45F00-8AFC-4624-B0A8-F221E014F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C7FC13-621D-49DE-B65C-1DD69FC42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4F63B-FAA6-44C2-98DB-379A763D60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3672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2750E-E401-4F41-B2FA-E60244B0A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4165A2-BCFC-4959-A764-9E40AFCAA0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BA0C08-9BBC-42BD-B05B-1C8E23375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C127-D190-4206-BAFA-B69F1217A41D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F45E0A-DD38-4F27-AA22-1BA4D5E0B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45FC13-4961-4539-9765-A10490E41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4F63B-FAA6-44C2-98DB-379A763D60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2568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46AB8-7A92-47EF-A499-5B59F04C1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EB311-A2DE-419F-B865-4E0A1A9C72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4C6033-FF5F-49F5-80AE-174AFB756B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BD45FA-36F4-49D9-942D-B558B03AD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C127-D190-4206-BAFA-B69F1217A41D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0A5BA0-1590-4169-B8CB-C7063CFAC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0985AA-D6B3-4B11-87D7-DB06C6577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4F63B-FAA6-44C2-98DB-379A763D60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2229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69498-615B-44F2-A6FD-2B50759E6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B6C988-2EDF-4CA7-8447-7A7E8D2FE4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9A361B-C91A-4F88-B855-694B206EBD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D9E6E8-CED7-4245-95A9-D5E5FF4A6A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1ADFAD-0D1F-485D-A963-E5CAF1D670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4CC4C8-7C61-4E44-B9F8-E8E07841D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C127-D190-4206-BAFA-B69F1217A41D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0327FA-C1AC-4422-AFA3-856D7BB17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B3805A-B7C9-45D8-8878-BBCF6730C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4F63B-FAA6-44C2-98DB-379A763D60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5289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23C23-5CA6-45C7-9807-E89EE2DB1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A993F6-855D-46CB-A28A-0363BABF0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C127-D190-4206-BAFA-B69F1217A41D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EEC80A-EE03-45A9-B492-1F0E00A1A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55AC5A-EBC5-4636-B2AD-3F0383E87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4F63B-FAA6-44C2-98DB-379A763D60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6042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F7BD12-CBE3-45A4-A0E2-26C1DE4C7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C127-D190-4206-BAFA-B69F1217A41D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DCBA54-2CA8-4369-AE6F-3F0BDAACA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DBE34D-BE2E-42C0-AF08-0175DF850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4F63B-FAA6-44C2-98DB-379A763D60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1869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E007C-BE68-4AF8-91F9-F4B874771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A39CC-5E97-4F6E-B521-590080828C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37506A-82CC-4308-9E07-90C3204FC6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FEA110-89AA-42E8-9D91-9CF704523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C127-D190-4206-BAFA-B69F1217A41D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B24008-A8E8-4312-8D54-A45677281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1A088F-0FA8-4F89-8E9A-0A83D6276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4F63B-FAA6-44C2-98DB-379A763D60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7945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46092-CD65-40C5-9F58-963A8E94A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C3DFDC-DFAB-4970-81BE-10656A46BD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BA5164-AEDA-4883-95C6-548EA0CBCE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B81112-3F89-4180-A05C-F6AC0F5C7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C127-D190-4206-BAFA-B69F1217A41D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6D4A08-7181-44CB-88B8-873A0C297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9AFF7F-F5AD-42ED-B162-D37B3BA83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4F63B-FAA6-44C2-98DB-379A763D60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5196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270D1B-D4E6-44FD-9DE9-F981BAD74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E9AE34-9C70-4EB2-9061-5BC31618DB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A67469-80CE-49C4-9898-B3EA767E9A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1C127-D190-4206-BAFA-B69F1217A41D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8D146-16DC-492D-8D98-5C5BCBEA4F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17BD47-0062-409F-9AC8-71C2EE8B82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4F63B-FAA6-44C2-98DB-379A763D60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350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F5B1A2B-B812-436A-A7B0-B3EA266F9A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7526"/>
            <a:ext cx="9144000" cy="2902948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Jesus,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where'er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Thy people meet,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they behold the mercy seat;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Where'er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they seek Thee Thou art found,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every place is hallowed ground.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066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F5B1A2B-B812-436A-A7B0-B3EA266F9A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38350"/>
            <a:ext cx="9144000" cy="27813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Thou, within no walls confined,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Inhabitest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the humble mind;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Such ever bring Thee where they come,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going take Thee to their Home.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479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F5B1A2B-B812-436A-A7B0-B3EA266F9A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38300"/>
            <a:ext cx="9144000" cy="309045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 may we prove the power of prayer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strengthen faith and sweeten care,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teach our faint desires to rise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bring all Heaven before our eyes.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292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F5B1A2B-B812-436A-A7B0-B3EA266F9A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9770"/>
            <a:ext cx="9144000" cy="291845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we are few, but Thou art near,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short Thine arm, nor deaf Thine ear;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rend the heavens, come quickly down,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make a thousand hearts Thine own!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222839-2BC5-4E7F-AF16-68E07231049A}"/>
              </a:ext>
            </a:extLst>
          </p:cNvPr>
          <p:cNvSpPr txBox="1"/>
          <p:nvPr/>
        </p:nvSpPr>
        <p:spPr>
          <a:xfrm>
            <a:off x="152400" y="5949434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dirty="0">
                <a:solidFill>
                  <a:schemeClr val="bg1"/>
                </a:solidFill>
                <a:effectLst/>
              </a:rPr>
              <a:t>Jesus, </a:t>
            </a:r>
            <a:r>
              <a:rPr lang="en-US" sz="1200" b="0" i="0" u="none" strike="noStrike" dirty="0" err="1">
                <a:solidFill>
                  <a:schemeClr val="bg1"/>
                </a:solidFill>
                <a:effectLst/>
              </a:rPr>
              <a:t>where'er</a:t>
            </a:r>
            <a:r>
              <a:rPr lang="en-US" sz="1200" b="0" i="0" u="none" strike="noStrike" dirty="0">
                <a:solidFill>
                  <a:schemeClr val="bg1"/>
                </a:solidFill>
                <a:effectLst/>
              </a:rPr>
              <a:t> thy people meet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</a:p>
          <a:p>
            <a:r>
              <a:rPr lang="en-US" sz="1200" b="0" i="0" u="none" strike="noStrike" dirty="0">
                <a:solidFill>
                  <a:schemeClr val="bg1"/>
                </a:solidFill>
                <a:effectLst/>
              </a:rPr>
              <a:t>William Cowper (1731-1800)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</a:p>
          <a:p>
            <a:r>
              <a:rPr lang="en-US" sz="1200" dirty="0">
                <a:solidFill>
                  <a:schemeClr val="bg1"/>
                </a:solidFill>
              </a:rPr>
              <a:t>© The General of The </a:t>
            </a:r>
            <a:r>
              <a:rPr lang="en-US" sz="1200">
                <a:solidFill>
                  <a:schemeClr val="bg1"/>
                </a:solidFill>
              </a:rPr>
              <a:t>Salvation Army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999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170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2022-04-26T04:09:53Z</dcterms:created>
  <dcterms:modified xsi:type="dcterms:W3CDTF">2023-08-15T05:51:18Z</dcterms:modified>
</cp:coreProperties>
</file>