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67" r:id="rId5"/>
    <p:sldId id="260" r:id="rId6"/>
    <p:sldId id="268" r:id="rId7"/>
    <p:sldId id="263" r:id="rId8"/>
    <p:sldId id="26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772" autoAdjust="0"/>
  </p:normalViewPr>
  <p:slideViewPr>
    <p:cSldViewPr>
      <p:cViewPr varScale="1">
        <p:scale>
          <a:sx n="103" d="100"/>
          <a:sy n="103" d="100"/>
        </p:scale>
        <p:origin x="79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0AFE1-75D7-CADD-45C4-79A7038AE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BD6A1B-9A9B-81F4-2422-50CE8A814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2EE43-96B3-5933-5BF2-22F88EAD7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7929A-A9F6-4087-9769-31F91D099F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85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E4904F-B24C-A63C-BC3D-C330589A3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D4407-BDE9-C568-D195-1175FFE32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872DC9-8DBE-AA05-7B41-32CBA414D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ACB37-3D3C-4BF4-8B94-D2812D26D1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4577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8A069-8130-C0E4-A6BD-EB663DADE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1DFD7-CDA4-CBBC-2A6D-E4A6866CF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573B7-B634-7233-CEB2-200B26DF3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312BA-45E6-496D-B369-EA807280F0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863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47805-EA05-AC22-AF4B-1278863F2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581FC-D813-7387-DD8E-A97B0EAC9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8D243-76E0-B07A-ECF7-528C8A8BF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C31D4-BE40-4EAC-B9DC-E767681E66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9680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00698A-1168-440C-CB55-E61205B67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3D39DF-0D5F-AF4B-4671-08D8CC926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F03650-F7CC-5611-097D-2C474C405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722C3-F82C-427D-A8FB-2B2BE8E661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8208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A21325-E022-CC5C-5296-B7EE95FF8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5C4DB7-B19A-20CC-578A-12ADC2B49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DC22F9-B4B4-9EDA-787B-E76BFA74F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1D15E-9760-48F3-A16A-CA28B537B7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268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A03F8A5-C1D3-3E87-7536-C8458E615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72D6F95-7A2A-040A-B4BF-ED0989D23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54218E8-AB86-9956-B7DC-028049701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1FC2E-F186-4227-A8FC-6225A4C842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4939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87CBB52-062D-86CD-05FC-FF06C9C1B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403D24-145C-E513-B2D0-506FA2FB3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E00993C-3098-18A5-3B6A-FA28CA4C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87671-A534-496B-A0EE-D4CA6FF656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9398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303BFD4-4A60-D90A-768C-FFCB715C4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234A888-F79C-0162-DD4A-13AAB5053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A477A0F-72D9-A39C-62A8-40C6DDBD1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DAD84-D511-41CF-B886-B0B8C2638E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9589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446017-B3C9-BD35-517A-0FE16A437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3D5B8C-D52C-4846-ACF5-C3C18788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CDAE4D-9E29-BDFC-728E-DD802B6D3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117D7-ECA1-4F4A-B716-6212F0D4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864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BA7552-A72D-9595-89E1-10748A51F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35E7EC-3D3E-6C7F-2FDA-2B0770B5B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2950E5-12BD-A68B-FF2A-1ECEC8978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96DC9-A90D-478C-B1CC-77F5CE8E45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401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BC3C0C9-DCDA-420A-79FE-AB0B9FC4F6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2A7F217-DFA4-850A-EBEE-4BF18F7E8B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70E7F-4D89-6443-DE97-9E80797735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657DC2-66D0-82B5-A450-FB423E0BED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073F5-7FF7-8CA5-3ED8-A7A46CD5EB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980977-B6F6-4819-8845-B8079B710D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796B758-144B-5C72-A69A-D5EF45149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 come and dwell in me,</a:t>
            </a:r>
            <a:br>
              <a:rPr lang="en-AU" altLang="en-US" sz="4000" dirty="0"/>
            </a:br>
            <a:r>
              <a:rPr lang="en-AU" altLang="en-US" sz="4000" dirty="0"/>
              <a:t>Spirit of power within!</a:t>
            </a:r>
            <a:br>
              <a:rPr lang="en-AU" altLang="en-US" sz="4000" dirty="0"/>
            </a:br>
            <a:r>
              <a:rPr lang="en-AU" altLang="en-US" sz="4000" dirty="0"/>
              <a:t>And bring the glorious liberty</a:t>
            </a:r>
            <a:br>
              <a:rPr lang="en-AU" altLang="en-US" sz="4000" dirty="0"/>
            </a:br>
            <a:r>
              <a:rPr lang="en-AU" altLang="en-US" sz="4000" dirty="0"/>
              <a:t>From sorrow, fear and sin.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35E901E-49BF-38FD-086C-6375885BD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Hear my pleading, Lord;</a:t>
            </a:r>
            <a:br>
              <a:rPr lang="en-AU" altLang="en-US" sz="4000" dirty="0"/>
            </a:br>
            <a:r>
              <a:rPr lang="en-AU" altLang="en-US" sz="4000" dirty="0"/>
              <a:t>Make my spirit free;</a:t>
            </a:r>
            <a:br>
              <a:rPr lang="en-AU" altLang="en-US" sz="4000" dirty="0"/>
            </a:br>
            <a:r>
              <a:rPr lang="en-AU" altLang="en-US" sz="4000" dirty="0"/>
              <a:t>Fill my soul with perfect love;</a:t>
            </a:r>
            <a:br>
              <a:rPr lang="en-AU" altLang="en-US" sz="4000" dirty="0"/>
            </a:br>
            <a:r>
              <a:rPr lang="en-AU" altLang="en-US" sz="4000" dirty="0"/>
              <a:t>O come and dwell in me!</a:t>
            </a: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AEA9EAC-505B-0BBC-1532-D0A7BAEFD3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2. </a:t>
            </a:r>
            <a:br>
              <a:rPr lang="en-AU" altLang="en-US" dirty="0"/>
            </a:br>
            <a:r>
              <a:rPr lang="en-AU" altLang="en-US" sz="4000" dirty="0"/>
              <a:t>The whole of sin's disease,</a:t>
            </a:r>
            <a:br>
              <a:rPr lang="en-AU" altLang="en-US" sz="4000" dirty="0"/>
            </a:br>
            <a:r>
              <a:rPr lang="en-AU" altLang="en-US" sz="4000" dirty="0"/>
              <a:t>Spirit of health, remove,</a:t>
            </a:r>
            <a:br>
              <a:rPr lang="en-AU" altLang="en-US" sz="4000" dirty="0"/>
            </a:br>
            <a:r>
              <a:rPr lang="en-AU" altLang="en-US" sz="4000" dirty="0"/>
              <a:t>Spirit of perfect holiness,</a:t>
            </a:r>
            <a:br>
              <a:rPr lang="en-AU" altLang="en-US" sz="4000" dirty="0"/>
            </a:br>
            <a:r>
              <a:rPr lang="en-AU" altLang="en-US" sz="4000" dirty="0"/>
              <a:t>Spirit of perfect love.</a:t>
            </a:r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35E901E-49BF-38FD-086C-6375885BD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Hear my pleading, Lord;</a:t>
            </a:r>
            <a:br>
              <a:rPr lang="en-AU" altLang="en-US" sz="4000" dirty="0"/>
            </a:br>
            <a:r>
              <a:rPr lang="en-AU" altLang="en-US" sz="4000" dirty="0"/>
              <a:t>Make my spirit free;</a:t>
            </a:r>
            <a:br>
              <a:rPr lang="en-AU" altLang="en-US" sz="4000" dirty="0"/>
            </a:br>
            <a:r>
              <a:rPr lang="en-AU" altLang="en-US" sz="4000" dirty="0"/>
              <a:t>Fill my soul with perfect love;</a:t>
            </a:r>
            <a:br>
              <a:rPr lang="en-AU" altLang="en-US" sz="4000" dirty="0"/>
            </a:br>
            <a:r>
              <a:rPr lang="en-AU" altLang="en-US" sz="4000" dirty="0"/>
              <a:t>O come and dwell in me!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33218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48FD4D7-E05B-820C-673D-EEE6EF5C65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3. </a:t>
            </a:r>
            <a:br>
              <a:rPr lang="en-AU" altLang="en-US" dirty="0"/>
            </a:br>
            <a:r>
              <a:rPr lang="en-AU" altLang="en-US" sz="4000" dirty="0"/>
              <a:t>I want the witness, Lord,</a:t>
            </a:r>
            <a:br>
              <a:rPr lang="en-AU" altLang="en-US" sz="4000" dirty="0"/>
            </a:br>
            <a:r>
              <a:rPr lang="en-AU" altLang="en-US" sz="4000" dirty="0"/>
              <a:t>That all I do is right,</a:t>
            </a:r>
            <a:br>
              <a:rPr lang="en-AU" altLang="en-US" sz="4000" dirty="0"/>
            </a:br>
            <a:r>
              <a:rPr lang="en-AU" altLang="en-US" sz="4000" dirty="0"/>
              <a:t>According to thy will and word,</a:t>
            </a:r>
            <a:br>
              <a:rPr lang="en-AU" altLang="en-US" sz="4000" dirty="0"/>
            </a:br>
            <a:r>
              <a:rPr lang="en-AU" altLang="en-US" sz="4000" dirty="0"/>
              <a:t>Well pleasing in thy sight.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35E901E-49BF-38FD-086C-6375885BD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Hear my pleading, Lord;</a:t>
            </a:r>
            <a:br>
              <a:rPr lang="en-AU" altLang="en-US" sz="4000" dirty="0"/>
            </a:br>
            <a:r>
              <a:rPr lang="en-AU" altLang="en-US" sz="4000" dirty="0"/>
              <a:t>Make my spirit free;</a:t>
            </a:r>
            <a:br>
              <a:rPr lang="en-AU" altLang="en-US" sz="4000" dirty="0"/>
            </a:br>
            <a:r>
              <a:rPr lang="en-AU" altLang="en-US" sz="4000" dirty="0"/>
              <a:t>Fill my soul with perfect love;</a:t>
            </a:r>
            <a:br>
              <a:rPr lang="en-AU" altLang="en-US" sz="4000" dirty="0"/>
            </a:br>
            <a:r>
              <a:rPr lang="en-AU" altLang="en-US" sz="4000" dirty="0"/>
              <a:t>O come and dwell in me!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9107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2518874-45E5-6874-3BE4-6B656E8A4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4. </a:t>
            </a:r>
            <a:br>
              <a:rPr lang="en-AU" altLang="en-US" dirty="0"/>
            </a:br>
            <a:r>
              <a:rPr lang="en-AU" altLang="en-US" sz="4000" dirty="0"/>
              <a:t>I ask no higher state,</a:t>
            </a:r>
            <a:br>
              <a:rPr lang="en-AU" altLang="en-US" sz="4000" dirty="0"/>
            </a:br>
            <a:r>
              <a:rPr lang="en-AU" altLang="en-US" sz="4000" dirty="0"/>
              <a:t>Give me but grace for this;</a:t>
            </a:r>
            <a:br>
              <a:rPr lang="en-AU" altLang="en-US" sz="4000" dirty="0"/>
            </a:br>
            <a:r>
              <a:rPr lang="en-AU" altLang="en-US" sz="4000" dirty="0"/>
              <a:t>And then at last, dear Lord, translate</a:t>
            </a:r>
            <a:br>
              <a:rPr lang="en-AU" altLang="en-US" sz="4000" dirty="0"/>
            </a:br>
            <a:r>
              <a:rPr lang="en-AU" altLang="en-US" sz="4000" dirty="0"/>
              <a:t>Me to eternal bliss.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35E901E-49BF-38FD-086C-6375885BD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Hear my pleading, Lord;</a:t>
            </a:r>
            <a:br>
              <a:rPr lang="en-AU" altLang="en-US" sz="4000" dirty="0"/>
            </a:br>
            <a:r>
              <a:rPr lang="en-AU" altLang="en-US" sz="4000" dirty="0"/>
              <a:t>Make my spirit free;</a:t>
            </a:r>
            <a:br>
              <a:rPr lang="en-AU" altLang="en-US" sz="4000" dirty="0"/>
            </a:br>
            <a:r>
              <a:rPr lang="en-AU" altLang="en-US" sz="4000" dirty="0"/>
              <a:t>Fill my soul with perfect love;</a:t>
            </a:r>
            <a:br>
              <a:rPr lang="en-AU" altLang="en-US" sz="4000" dirty="0"/>
            </a:br>
            <a:r>
              <a:rPr lang="en-AU" altLang="en-US" sz="4000" dirty="0"/>
              <a:t>O come and dwell in me!</a:t>
            </a:r>
            <a:endParaRPr lang="en-AU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7E113F2-CA5F-E33B-F5C1-5FFEB1319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368" y="5877272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/>
              <a:t>O come and Dwell with Me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/>
              <a:t>Words: Charles Wesley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/>
              <a:t>© The General of the Salvation Army</a:t>
            </a:r>
            <a:endParaRPr lang="en-AU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71471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263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441.   O come and dwell in me, Spirit of power within! And bring the glorious liberty From sorrow, fear and sin. </dc:title>
  <dc:creator>Perth Fortress</dc:creator>
  <cp:lastModifiedBy>Narelle Wheaton</cp:lastModifiedBy>
  <cp:revision>5</cp:revision>
  <dcterms:created xsi:type="dcterms:W3CDTF">1999-06-04T06:12:26Z</dcterms:created>
  <dcterms:modified xsi:type="dcterms:W3CDTF">2023-08-14T07:07:29Z</dcterms:modified>
</cp:coreProperties>
</file>