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sldIdLst>
    <p:sldId id="256" r:id="rId2"/>
    <p:sldId id="257" r:id="rId3"/>
    <p:sldId id="264" r:id="rId4"/>
    <p:sldId id="265" r:id="rId5"/>
    <p:sldId id="266" r:id="rId6"/>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56" autoAdjust="0"/>
    <p:restoredTop sz="90952" autoAdjust="0"/>
  </p:normalViewPr>
  <p:slideViewPr>
    <p:cSldViewPr>
      <p:cViewPr varScale="1">
        <p:scale>
          <a:sx n="100" d="100"/>
          <a:sy n="100" d="100"/>
        </p:scale>
        <p:origin x="162" y="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33E9643C-6212-3A2B-7A74-E06F7955E3BB}"/>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4714A2FB-512D-FB92-3A3E-A47B5AF21D78}"/>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4BFB60DF-2BF3-62E0-1B75-4BC12BE31ADA}"/>
              </a:ext>
            </a:extLst>
          </p:cNvPr>
          <p:cNvSpPr>
            <a:spLocks noGrp="1"/>
          </p:cNvSpPr>
          <p:nvPr>
            <p:ph type="sldNum" sz="quarter" idx="12"/>
          </p:nvPr>
        </p:nvSpPr>
        <p:spPr/>
        <p:txBody>
          <a:bodyPr/>
          <a:lstStyle>
            <a:lvl1pPr>
              <a:defRPr/>
            </a:lvl1pPr>
          </a:lstStyle>
          <a:p>
            <a:pPr>
              <a:defRPr/>
            </a:pPr>
            <a:fld id="{51F012AE-2FB1-43CD-95F7-909FF4BBDFE3}" type="slidenum">
              <a:rPr lang="en-US" altLang="en-US"/>
              <a:pPr>
                <a:defRPr/>
              </a:pPr>
              <a:t>‹#›</a:t>
            </a:fld>
            <a:endParaRPr lang="en-US" altLang="en-US"/>
          </a:p>
        </p:txBody>
      </p:sp>
    </p:spTree>
    <p:extLst>
      <p:ext uri="{BB962C8B-B14F-4D97-AF65-F5344CB8AC3E}">
        <p14:creationId xmlns:p14="http://schemas.microsoft.com/office/powerpoint/2010/main" val="37566370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3E78E64-C1FF-B12D-23F8-809B6F03FBCC}"/>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7AE06887-2BD6-B7FE-AF79-CF13B15C9329}"/>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BD7F5C10-4327-4406-F48B-D60B825CBEC6}"/>
              </a:ext>
            </a:extLst>
          </p:cNvPr>
          <p:cNvSpPr>
            <a:spLocks noGrp="1"/>
          </p:cNvSpPr>
          <p:nvPr>
            <p:ph type="sldNum" sz="quarter" idx="12"/>
          </p:nvPr>
        </p:nvSpPr>
        <p:spPr/>
        <p:txBody>
          <a:bodyPr/>
          <a:lstStyle>
            <a:lvl1pPr>
              <a:defRPr/>
            </a:lvl1pPr>
          </a:lstStyle>
          <a:p>
            <a:pPr>
              <a:defRPr/>
            </a:pPr>
            <a:fld id="{9F53C128-8866-41C2-BA6E-F770B99CC4BB}" type="slidenum">
              <a:rPr lang="en-US" altLang="en-US"/>
              <a:pPr>
                <a:defRPr/>
              </a:pPr>
              <a:t>‹#›</a:t>
            </a:fld>
            <a:endParaRPr lang="en-US" altLang="en-US"/>
          </a:p>
        </p:txBody>
      </p:sp>
    </p:spTree>
    <p:extLst>
      <p:ext uri="{BB962C8B-B14F-4D97-AF65-F5344CB8AC3E}">
        <p14:creationId xmlns:p14="http://schemas.microsoft.com/office/powerpoint/2010/main" val="2388733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67D1614-421F-5639-1DDB-5CAF3080A994}"/>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EE5A55C9-F0D1-74B3-00CC-1C1B0E522969}"/>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AA9B31E1-85E9-E448-C733-F7E726F52D5D}"/>
              </a:ext>
            </a:extLst>
          </p:cNvPr>
          <p:cNvSpPr>
            <a:spLocks noGrp="1"/>
          </p:cNvSpPr>
          <p:nvPr>
            <p:ph type="sldNum" sz="quarter" idx="12"/>
          </p:nvPr>
        </p:nvSpPr>
        <p:spPr/>
        <p:txBody>
          <a:bodyPr/>
          <a:lstStyle>
            <a:lvl1pPr>
              <a:defRPr/>
            </a:lvl1pPr>
          </a:lstStyle>
          <a:p>
            <a:pPr>
              <a:defRPr/>
            </a:pPr>
            <a:fld id="{A27191C6-FE46-4F7A-A47E-4226ED362F33}" type="slidenum">
              <a:rPr lang="en-US" altLang="en-US"/>
              <a:pPr>
                <a:defRPr/>
              </a:pPr>
              <a:t>‹#›</a:t>
            </a:fld>
            <a:endParaRPr lang="en-US" altLang="en-US"/>
          </a:p>
        </p:txBody>
      </p:sp>
    </p:spTree>
    <p:extLst>
      <p:ext uri="{BB962C8B-B14F-4D97-AF65-F5344CB8AC3E}">
        <p14:creationId xmlns:p14="http://schemas.microsoft.com/office/powerpoint/2010/main" val="3055881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4D3F567-1402-7F0B-FAF2-CFA7B26D4446}"/>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4640C5AA-8EC1-D32D-193E-43AA53D3CC9F}"/>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C3B0B2E6-5759-4537-E316-907C72072AB8}"/>
              </a:ext>
            </a:extLst>
          </p:cNvPr>
          <p:cNvSpPr>
            <a:spLocks noGrp="1"/>
          </p:cNvSpPr>
          <p:nvPr>
            <p:ph type="sldNum" sz="quarter" idx="12"/>
          </p:nvPr>
        </p:nvSpPr>
        <p:spPr/>
        <p:txBody>
          <a:bodyPr/>
          <a:lstStyle>
            <a:lvl1pPr>
              <a:defRPr/>
            </a:lvl1pPr>
          </a:lstStyle>
          <a:p>
            <a:pPr>
              <a:defRPr/>
            </a:pPr>
            <a:fld id="{78ED343B-0805-4477-B66A-B1C71AA787DD}" type="slidenum">
              <a:rPr lang="en-US" altLang="en-US"/>
              <a:pPr>
                <a:defRPr/>
              </a:pPr>
              <a:t>‹#›</a:t>
            </a:fld>
            <a:endParaRPr lang="en-US" altLang="en-US"/>
          </a:p>
        </p:txBody>
      </p:sp>
    </p:spTree>
    <p:extLst>
      <p:ext uri="{BB962C8B-B14F-4D97-AF65-F5344CB8AC3E}">
        <p14:creationId xmlns:p14="http://schemas.microsoft.com/office/powerpoint/2010/main" val="1768864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6F03BE4-6515-BA0B-ED87-803E3E21BDE2}"/>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8E514C56-AB27-0CF2-34A9-C94AC04F8645}"/>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49DF69D7-274B-B527-BE5A-3A87C3C6DB01}"/>
              </a:ext>
            </a:extLst>
          </p:cNvPr>
          <p:cNvSpPr>
            <a:spLocks noGrp="1"/>
          </p:cNvSpPr>
          <p:nvPr>
            <p:ph type="sldNum" sz="quarter" idx="12"/>
          </p:nvPr>
        </p:nvSpPr>
        <p:spPr/>
        <p:txBody>
          <a:bodyPr/>
          <a:lstStyle>
            <a:lvl1pPr>
              <a:defRPr/>
            </a:lvl1pPr>
          </a:lstStyle>
          <a:p>
            <a:pPr>
              <a:defRPr/>
            </a:pPr>
            <a:fld id="{BF4AA19B-BBE3-4B7C-856D-BD4BA7829571}" type="slidenum">
              <a:rPr lang="en-US" altLang="en-US"/>
              <a:pPr>
                <a:defRPr/>
              </a:pPr>
              <a:t>‹#›</a:t>
            </a:fld>
            <a:endParaRPr lang="en-US" altLang="en-US"/>
          </a:p>
        </p:txBody>
      </p:sp>
    </p:spTree>
    <p:extLst>
      <p:ext uri="{BB962C8B-B14F-4D97-AF65-F5344CB8AC3E}">
        <p14:creationId xmlns:p14="http://schemas.microsoft.com/office/powerpoint/2010/main" val="2184882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AC788EA-82B4-EFA8-327E-AFCA130AC805}"/>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9C4CF7D5-3027-2BDE-8A2A-0FF895A3A9EA}"/>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7D85E65B-9E58-FA50-9ACF-FA1A8DBD75F6}"/>
              </a:ext>
            </a:extLst>
          </p:cNvPr>
          <p:cNvSpPr>
            <a:spLocks noGrp="1"/>
          </p:cNvSpPr>
          <p:nvPr>
            <p:ph type="sldNum" sz="quarter" idx="12"/>
          </p:nvPr>
        </p:nvSpPr>
        <p:spPr/>
        <p:txBody>
          <a:bodyPr/>
          <a:lstStyle>
            <a:lvl1pPr>
              <a:defRPr/>
            </a:lvl1pPr>
          </a:lstStyle>
          <a:p>
            <a:pPr>
              <a:defRPr/>
            </a:pPr>
            <a:fld id="{D93E50EC-566E-4990-A5D5-40F537FD8D7E}" type="slidenum">
              <a:rPr lang="en-US" altLang="en-US"/>
              <a:pPr>
                <a:defRPr/>
              </a:pPr>
              <a:t>‹#›</a:t>
            </a:fld>
            <a:endParaRPr lang="en-US" altLang="en-US"/>
          </a:p>
        </p:txBody>
      </p:sp>
    </p:spTree>
    <p:extLst>
      <p:ext uri="{BB962C8B-B14F-4D97-AF65-F5344CB8AC3E}">
        <p14:creationId xmlns:p14="http://schemas.microsoft.com/office/powerpoint/2010/main" val="1960755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8DEC7B8B-25F7-9FC7-AE3E-3CA594841838}"/>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06D754E1-FD1C-8A4B-ED53-6196782A1F83}"/>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BAA1965E-DC6D-8DE3-E9AC-36CE9CBEB61A}"/>
              </a:ext>
            </a:extLst>
          </p:cNvPr>
          <p:cNvSpPr>
            <a:spLocks noGrp="1"/>
          </p:cNvSpPr>
          <p:nvPr>
            <p:ph type="sldNum" sz="quarter" idx="12"/>
          </p:nvPr>
        </p:nvSpPr>
        <p:spPr/>
        <p:txBody>
          <a:bodyPr/>
          <a:lstStyle>
            <a:lvl1pPr>
              <a:defRPr/>
            </a:lvl1pPr>
          </a:lstStyle>
          <a:p>
            <a:pPr>
              <a:defRPr/>
            </a:pPr>
            <a:fld id="{6AB781E6-0B36-4638-B5C3-C38AF5C7ABF0}" type="slidenum">
              <a:rPr lang="en-US" altLang="en-US"/>
              <a:pPr>
                <a:defRPr/>
              </a:pPr>
              <a:t>‹#›</a:t>
            </a:fld>
            <a:endParaRPr lang="en-US" altLang="en-US"/>
          </a:p>
        </p:txBody>
      </p:sp>
    </p:spTree>
    <p:extLst>
      <p:ext uri="{BB962C8B-B14F-4D97-AF65-F5344CB8AC3E}">
        <p14:creationId xmlns:p14="http://schemas.microsoft.com/office/powerpoint/2010/main" val="3162191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1403F231-180A-2C3F-3088-2FBBC2FCF7F7}"/>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AD181C5D-2DA4-FCCC-D4F3-1AF8A663E805}"/>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BCEADB8F-F1E0-3758-8F7B-385093B7F49C}"/>
              </a:ext>
            </a:extLst>
          </p:cNvPr>
          <p:cNvSpPr>
            <a:spLocks noGrp="1"/>
          </p:cNvSpPr>
          <p:nvPr>
            <p:ph type="sldNum" sz="quarter" idx="12"/>
          </p:nvPr>
        </p:nvSpPr>
        <p:spPr/>
        <p:txBody>
          <a:bodyPr/>
          <a:lstStyle>
            <a:lvl1pPr>
              <a:defRPr/>
            </a:lvl1pPr>
          </a:lstStyle>
          <a:p>
            <a:pPr>
              <a:defRPr/>
            </a:pPr>
            <a:fld id="{1E300BFB-AE15-4160-906E-9E0B971B48F9}" type="slidenum">
              <a:rPr lang="en-US" altLang="en-US"/>
              <a:pPr>
                <a:defRPr/>
              </a:pPr>
              <a:t>‹#›</a:t>
            </a:fld>
            <a:endParaRPr lang="en-US" altLang="en-US"/>
          </a:p>
        </p:txBody>
      </p:sp>
    </p:spTree>
    <p:extLst>
      <p:ext uri="{BB962C8B-B14F-4D97-AF65-F5344CB8AC3E}">
        <p14:creationId xmlns:p14="http://schemas.microsoft.com/office/powerpoint/2010/main" val="29214382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4D3DCBF-2227-E5E6-2B15-726CFBC25964}"/>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7B922E98-F844-E45F-C15C-95DDC44A317F}"/>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1AF76E57-FE74-CAA1-402D-FED184051157}"/>
              </a:ext>
            </a:extLst>
          </p:cNvPr>
          <p:cNvSpPr>
            <a:spLocks noGrp="1"/>
          </p:cNvSpPr>
          <p:nvPr>
            <p:ph type="sldNum" sz="quarter" idx="12"/>
          </p:nvPr>
        </p:nvSpPr>
        <p:spPr/>
        <p:txBody>
          <a:bodyPr/>
          <a:lstStyle>
            <a:lvl1pPr>
              <a:defRPr/>
            </a:lvl1pPr>
          </a:lstStyle>
          <a:p>
            <a:pPr>
              <a:defRPr/>
            </a:pPr>
            <a:fld id="{A247630C-60FD-48A2-B5E4-640E218E0952}" type="slidenum">
              <a:rPr lang="en-US" altLang="en-US"/>
              <a:pPr>
                <a:defRPr/>
              </a:pPr>
              <a:t>‹#›</a:t>
            </a:fld>
            <a:endParaRPr lang="en-US" altLang="en-US"/>
          </a:p>
        </p:txBody>
      </p:sp>
    </p:spTree>
    <p:extLst>
      <p:ext uri="{BB962C8B-B14F-4D97-AF65-F5344CB8AC3E}">
        <p14:creationId xmlns:p14="http://schemas.microsoft.com/office/powerpoint/2010/main" val="3487027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6B9CA0C4-D026-2243-5071-CB7687C7A61E}"/>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F2D6BC49-A23C-3227-EC85-C5614B54989D}"/>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98009FF9-3909-DC33-9DD3-5240ED3F891A}"/>
              </a:ext>
            </a:extLst>
          </p:cNvPr>
          <p:cNvSpPr>
            <a:spLocks noGrp="1"/>
          </p:cNvSpPr>
          <p:nvPr>
            <p:ph type="sldNum" sz="quarter" idx="12"/>
          </p:nvPr>
        </p:nvSpPr>
        <p:spPr/>
        <p:txBody>
          <a:bodyPr/>
          <a:lstStyle>
            <a:lvl1pPr>
              <a:defRPr/>
            </a:lvl1pPr>
          </a:lstStyle>
          <a:p>
            <a:pPr>
              <a:defRPr/>
            </a:pPr>
            <a:fld id="{23444010-4735-44A2-9E7E-9462468581EB}" type="slidenum">
              <a:rPr lang="en-US" altLang="en-US"/>
              <a:pPr>
                <a:defRPr/>
              </a:pPr>
              <a:t>‹#›</a:t>
            </a:fld>
            <a:endParaRPr lang="en-US" altLang="en-US"/>
          </a:p>
        </p:txBody>
      </p:sp>
    </p:spTree>
    <p:extLst>
      <p:ext uri="{BB962C8B-B14F-4D97-AF65-F5344CB8AC3E}">
        <p14:creationId xmlns:p14="http://schemas.microsoft.com/office/powerpoint/2010/main" val="2319169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4164DADC-0D4F-DC51-9012-E207F013B313}"/>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D443A50E-D1D0-1778-881E-904C36ABC013}"/>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38EB4F07-3A6D-2D2F-3392-E4173673B3A6}"/>
              </a:ext>
            </a:extLst>
          </p:cNvPr>
          <p:cNvSpPr>
            <a:spLocks noGrp="1"/>
          </p:cNvSpPr>
          <p:nvPr>
            <p:ph type="sldNum" sz="quarter" idx="12"/>
          </p:nvPr>
        </p:nvSpPr>
        <p:spPr/>
        <p:txBody>
          <a:bodyPr/>
          <a:lstStyle>
            <a:lvl1pPr>
              <a:defRPr/>
            </a:lvl1pPr>
          </a:lstStyle>
          <a:p>
            <a:pPr>
              <a:defRPr/>
            </a:pPr>
            <a:fld id="{590CB7DD-21FF-4E13-9837-FB19D0BBE95E}" type="slidenum">
              <a:rPr lang="en-US" altLang="en-US"/>
              <a:pPr>
                <a:defRPr/>
              </a:pPr>
              <a:t>‹#›</a:t>
            </a:fld>
            <a:endParaRPr lang="en-US" altLang="en-US"/>
          </a:p>
        </p:txBody>
      </p:sp>
    </p:spTree>
    <p:extLst>
      <p:ext uri="{BB962C8B-B14F-4D97-AF65-F5344CB8AC3E}">
        <p14:creationId xmlns:p14="http://schemas.microsoft.com/office/powerpoint/2010/main" val="3921311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CD1A13F7-E272-6FBB-4C36-77C46A99AB57}"/>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23F2499-C102-E87C-E2D6-93A0C970CA18}"/>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53723BAF-0B9A-CF25-3556-DBF3A58F102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23470D5C-D973-914E-53E9-1E2F431AAD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5F381724-E10B-1D2F-8009-B4968328A8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A43BBA37-AFA1-48D1-B72A-7335E8A9BEE2}"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www.ccli.com/" TargetMode="External"/><Relationship Id="rId2" Type="http://schemas.openxmlformats.org/officeDocument/2006/relationships/hyperlink" Target="https://songselect.ccli.com/about/termsofuse"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B68BCA6-C864-5728-8805-F27C3DFEB9A2}"/>
              </a:ext>
            </a:extLst>
          </p:cNvPr>
          <p:cNvSpPr>
            <a:spLocks noGrp="1"/>
          </p:cNvSpPr>
          <p:nvPr>
            <p:ph type="subTitle" idx="1"/>
          </p:nvPr>
        </p:nvSpPr>
        <p:spPr>
          <a:xfrm>
            <a:off x="1524000" y="1772816"/>
            <a:ext cx="9144000" cy="3312368"/>
          </a:xfrm>
        </p:spPr>
        <p:txBody>
          <a:bodyPr/>
          <a:lstStyle/>
          <a:p>
            <a:r>
              <a:rPr lang="en-US" altLang="en-US" sz="2000" dirty="0">
                <a:latin typeface="Calibri" panose="020F0502020204030204" pitchFamily="34" charset="0"/>
              </a:rPr>
              <a:t>Chorus</a:t>
            </a:r>
          </a:p>
          <a:p>
            <a:r>
              <a:rPr lang="en-US" altLang="en-US" sz="4000" dirty="0">
                <a:latin typeface="Calibri" panose="020F0502020204030204" pitchFamily="34" charset="0"/>
              </a:rPr>
              <a:t>Come, now is the time to worship,</a:t>
            </a:r>
            <a:br>
              <a:rPr lang="en-US" altLang="en-US" sz="4000" dirty="0">
                <a:latin typeface="Calibri" panose="020F0502020204030204" pitchFamily="34" charset="0"/>
              </a:rPr>
            </a:br>
            <a:r>
              <a:rPr lang="en-US" altLang="en-US" sz="4000" dirty="0">
                <a:latin typeface="Calibri" panose="020F0502020204030204" pitchFamily="34" charset="0"/>
              </a:rPr>
              <a:t>Come, now is the time to give your heart, Come, just as you are to worship,</a:t>
            </a:r>
            <a:br>
              <a:rPr lang="en-US" altLang="en-US" sz="4000" dirty="0">
                <a:latin typeface="Calibri" panose="020F0502020204030204" pitchFamily="34" charset="0"/>
              </a:rPr>
            </a:br>
            <a:r>
              <a:rPr lang="en-US" altLang="en-US" sz="4000" dirty="0">
                <a:latin typeface="Calibri" panose="020F0502020204030204" pitchFamily="34" charset="0"/>
              </a:rPr>
              <a:t>Come, just as you are before your God,</a:t>
            </a:r>
            <a:br>
              <a:rPr lang="en-US" altLang="en-US" sz="4000" dirty="0">
                <a:latin typeface="Calibri" panose="020F0502020204030204" pitchFamily="34" charset="0"/>
              </a:rPr>
            </a:br>
            <a:r>
              <a:rPr lang="en-US" altLang="en-US" sz="4000" dirty="0">
                <a:latin typeface="Calibri" panose="020F0502020204030204" pitchFamily="34" charset="0"/>
              </a:rPr>
              <a:t>Come</a:t>
            </a:r>
          </a:p>
          <a:p>
            <a:endParaRPr lang="en-A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5DE1BAF-29D5-21EF-55EB-47C9E899828C}"/>
              </a:ext>
            </a:extLst>
          </p:cNvPr>
          <p:cNvSpPr>
            <a:spLocks noGrp="1"/>
          </p:cNvSpPr>
          <p:nvPr>
            <p:ph type="subTitle" idx="1"/>
          </p:nvPr>
        </p:nvSpPr>
        <p:spPr>
          <a:xfrm>
            <a:off x="1524000" y="1772816"/>
            <a:ext cx="9144000" cy="3484984"/>
          </a:xfrm>
        </p:spPr>
        <p:txBody>
          <a:bodyPr/>
          <a:lstStyle/>
          <a:p>
            <a:r>
              <a:rPr lang="en-US" altLang="en-US" sz="2000" dirty="0">
                <a:latin typeface="Calibri" panose="020F0502020204030204" pitchFamily="34" charset="0"/>
              </a:rPr>
              <a:t>Verse 1</a:t>
            </a:r>
          </a:p>
          <a:p>
            <a:r>
              <a:rPr lang="en-US" altLang="en-US" sz="4000" dirty="0">
                <a:latin typeface="Calibri" panose="020F0502020204030204" pitchFamily="34" charset="0"/>
              </a:rPr>
              <a:t>One day every tongue will confess you are God, </a:t>
            </a:r>
            <a:br>
              <a:rPr lang="en-US" altLang="en-US" sz="4000" dirty="0">
                <a:latin typeface="Calibri" panose="020F0502020204030204" pitchFamily="34" charset="0"/>
              </a:rPr>
            </a:br>
            <a:r>
              <a:rPr lang="en-US" altLang="en-US" sz="4000" dirty="0">
                <a:latin typeface="Calibri" panose="020F0502020204030204" pitchFamily="34" charset="0"/>
              </a:rPr>
              <a:t>One day every knee will bow,</a:t>
            </a:r>
            <a:br>
              <a:rPr lang="en-US" altLang="en-US" sz="4000" dirty="0">
                <a:latin typeface="Calibri" panose="020F0502020204030204" pitchFamily="34" charset="0"/>
              </a:rPr>
            </a:br>
            <a:r>
              <a:rPr lang="en-US" altLang="en-US" sz="4000" dirty="0">
                <a:latin typeface="Calibri" panose="020F0502020204030204" pitchFamily="34" charset="0"/>
              </a:rPr>
              <a:t>Still the greatest treasure remains for those who gladly choose you now</a:t>
            </a:r>
          </a:p>
          <a:p>
            <a:endParaRPr lang="en-A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B68BCA6-C864-5728-8805-F27C3DFEB9A2}"/>
              </a:ext>
            </a:extLst>
          </p:cNvPr>
          <p:cNvSpPr>
            <a:spLocks noGrp="1"/>
          </p:cNvSpPr>
          <p:nvPr>
            <p:ph type="subTitle" idx="1"/>
          </p:nvPr>
        </p:nvSpPr>
        <p:spPr>
          <a:xfrm>
            <a:off x="1524000" y="1772816"/>
            <a:ext cx="9144000" cy="3312368"/>
          </a:xfrm>
        </p:spPr>
        <p:txBody>
          <a:bodyPr/>
          <a:lstStyle/>
          <a:p>
            <a:r>
              <a:rPr lang="en-US" altLang="en-US" sz="2000" dirty="0">
                <a:latin typeface="Calibri" panose="020F0502020204030204" pitchFamily="34" charset="0"/>
              </a:rPr>
              <a:t>Chorus</a:t>
            </a:r>
          </a:p>
          <a:p>
            <a:r>
              <a:rPr lang="en-US" altLang="en-US" sz="4000" dirty="0">
                <a:latin typeface="Calibri" panose="020F0502020204030204" pitchFamily="34" charset="0"/>
              </a:rPr>
              <a:t>Come, now is the time to worship,</a:t>
            </a:r>
            <a:br>
              <a:rPr lang="en-US" altLang="en-US" sz="4000" dirty="0">
                <a:latin typeface="Calibri" panose="020F0502020204030204" pitchFamily="34" charset="0"/>
              </a:rPr>
            </a:br>
            <a:r>
              <a:rPr lang="en-US" altLang="en-US" sz="4000" dirty="0">
                <a:latin typeface="Calibri" panose="020F0502020204030204" pitchFamily="34" charset="0"/>
              </a:rPr>
              <a:t>Come, now is the time to give your heart, Come, just as you are to worship,</a:t>
            </a:r>
            <a:br>
              <a:rPr lang="en-US" altLang="en-US" sz="4000" dirty="0">
                <a:latin typeface="Calibri" panose="020F0502020204030204" pitchFamily="34" charset="0"/>
              </a:rPr>
            </a:br>
            <a:r>
              <a:rPr lang="en-US" altLang="en-US" sz="4000" dirty="0">
                <a:latin typeface="Calibri" panose="020F0502020204030204" pitchFamily="34" charset="0"/>
              </a:rPr>
              <a:t>Come, just as you are before your God,</a:t>
            </a:r>
            <a:br>
              <a:rPr lang="en-US" altLang="en-US" sz="4000" dirty="0">
                <a:latin typeface="Calibri" panose="020F0502020204030204" pitchFamily="34" charset="0"/>
              </a:rPr>
            </a:br>
            <a:r>
              <a:rPr lang="en-US" altLang="en-US" sz="4000" dirty="0">
                <a:latin typeface="Calibri" panose="020F0502020204030204" pitchFamily="34" charset="0"/>
              </a:rPr>
              <a:t>Come</a:t>
            </a:r>
          </a:p>
          <a:p>
            <a:endParaRPr lang="en-AU" dirty="0"/>
          </a:p>
        </p:txBody>
      </p:sp>
    </p:spTree>
    <p:extLst>
      <p:ext uri="{BB962C8B-B14F-4D97-AF65-F5344CB8AC3E}">
        <p14:creationId xmlns:p14="http://schemas.microsoft.com/office/powerpoint/2010/main" val="1218160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5DE1BAF-29D5-21EF-55EB-47C9E899828C}"/>
              </a:ext>
            </a:extLst>
          </p:cNvPr>
          <p:cNvSpPr>
            <a:spLocks noGrp="1"/>
          </p:cNvSpPr>
          <p:nvPr>
            <p:ph type="subTitle" idx="1"/>
          </p:nvPr>
        </p:nvSpPr>
        <p:spPr>
          <a:xfrm>
            <a:off x="1524000" y="1772816"/>
            <a:ext cx="9144000" cy="3484984"/>
          </a:xfrm>
        </p:spPr>
        <p:txBody>
          <a:bodyPr/>
          <a:lstStyle/>
          <a:p>
            <a:r>
              <a:rPr lang="en-US" altLang="en-US" sz="2000" dirty="0">
                <a:latin typeface="Calibri" panose="020F0502020204030204" pitchFamily="34" charset="0"/>
              </a:rPr>
              <a:t>Verse 1</a:t>
            </a:r>
          </a:p>
          <a:p>
            <a:r>
              <a:rPr lang="en-US" altLang="en-US" sz="4000" dirty="0">
                <a:latin typeface="Calibri" panose="020F0502020204030204" pitchFamily="34" charset="0"/>
              </a:rPr>
              <a:t>One day every tongue will confess you are God, </a:t>
            </a:r>
            <a:br>
              <a:rPr lang="en-US" altLang="en-US" sz="4000" dirty="0">
                <a:latin typeface="Calibri" panose="020F0502020204030204" pitchFamily="34" charset="0"/>
              </a:rPr>
            </a:br>
            <a:r>
              <a:rPr lang="en-US" altLang="en-US" sz="4000" dirty="0">
                <a:latin typeface="Calibri" panose="020F0502020204030204" pitchFamily="34" charset="0"/>
              </a:rPr>
              <a:t>One day every knee will bow,</a:t>
            </a:r>
            <a:br>
              <a:rPr lang="en-US" altLang="en-US" sz="4000" dirty="0">
                <a:latin typeface="Calibri" panose="020F0502020204030204" pitchFamily="34" charset="0"/>
              </a:rPr>
            </a:br>
            <a:r>
              <a:rPr lang="en-US" altLang="en-US" sz="4000" dirty="0">
                <a:latin typeface="Calibri" panose="020F0502020204030204" pitchFamily="34" charset="0"/>
              </a:rPr>
              <a:t>Still the greatest treasure remains for those who gladly choose you now</a:t>
            </a:r>
          </a:p>
          <a:p>
            <a:endParaRPr lang="en-AU" dirty="0"/>
          </a:p>
        </p:txBody>
      </p:sp>
    </p:spTree>
    <p:extLst>
      <p:ext uri="{BB962C8B-B14F-4D97-AF65-F5344CB8AC3E}">
        <p14:creationId xmlns:p14="http://schemas.microsoft.com/office/powerpoint/2010/main" val="100281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B68BCA6-C864-5728-8805-F27C3DFEB9A2}"/>
              </a:ext>
            </a:extLst>
          </p:cNvPr>
          <p:cNvSpPr>
            <a:spLocks noGrp="1"/>
          </p:cNvSpPr>
          <p:nvPr>
            <p:ph type="subTitle" idx="1"/>
          </p:nvPr>
        </p:nvSpPr>
        <p:spPr>
          <a:xfrm>
            <a:off x="1524000" y="1772816"/>
            <a:ext cx="9144000" cy="3312368"/>
          </a:xfrm>
        </p:spPr>
        <p:txBody>
          <a:bodyPr/>
          <a:lstStyle/>
          <a:p>
            <a:r>
              <a:rPr lang="en-US" altLang="en-US" sz="2000" dirty="0">
                <a:latin typeface="Calibri" panose="020F0502020204030204" pitchFamily="34" charset="0"/>
              </a:rPr>
              <a:t>Chorus</a:t>
            </a:r>
          </a:p>
          <a:p>
            <a:r>
              <a:rPr lang="en-US" altLang="en-US" sz="4000" dirty="0">
                <a:latin typeface="Calibri" panose="020F0502020204030204" pitchFamily="34" charset="0"/>
              </a:rPr>
              <a:t>Come, now is the time to worship,</a:t>
            </a:r>
            <a:br>
              <a:rPr lang="en-US" altLang="en-US" sz="4000" dirty="0">
                <a:latin typeface="Calibri" panose="020F0502020204030204" pitchFamily="34" charset="0"/>
              </a:rPr>
            </a:br>
            <a:r>
              <a:rPr lang="en-US" altLang="en-US" sz="4000" dirty="0">
                <a:latin typeface="Calibri" panose="020F0502020204030204" pitchFamily="34" charset="0"/>
              </a:rPr>
              <a:t>Come, now is the time to give your heart, Come, just as you are to worship,</a:t>
            </a:r>
            <a:br>
              <a:rPr lang="en-US" altLang="en-US" sz="4000" dirty="0">
                <a:latin typeface="Calibri" panose="020F0502020204030204" pitchFamily="34" charset="0"/>
              </a:rPr>
            </a:br>
            <a:r>
              <a:rPr lang="en-US" altLang="en-US" sz="4000" dirty="0">
                <a:latin typeface="Calibri" panose="020F0502020204030204" pitchFamily="34" charset="0"/>
              </a:rPr>
              <a:t>Come, just as you are before your God,</a:t>
            </a:r>
            <a:br>
              <a:rPr lang="en-US" altLang="en-US" sz="4000" dirty="0">
                <a:latin typeface="Calibri" panose="020F0502020204030204" pitchFamily="34" charset="0"/>
              </a:rPr>
            </a:br>
            <a:r>
              <a:rPr lang="en-US" altLang="en-US" sz="4000" dirty="0">
                <a:latin typeface="Calibri" panose="020F0502020204030204" pitchFamily="34" charset="0"/>
              </a:rPr>
              <a:t>Come</a:t>
            </a:r>
          </a:p>
          <a:p>
            <a:endParaRPr lang="en-AU" dirty="0"/>
          </a:p>
        </p:txBody>
      </p:sp>
      <p:sp>
        <p:nvSpPr>
          <p:cNvPr id="3" name="Rectangle 2">
            <a:extLst>
              <a:ext uri="{FF2B5EF4-FFF2-40B4-BE49-F238E27FC236}">
                <a16:creationId xmlns:a16="http://schemas.microsoft.com/office/drawing/2014/main" id="{08AC8218-74FF-4A15-5C4F-35E7EFA318B8}"/>
              </a:ext>
            </a:extLst>
          </p:cNvPr>
          <p:cNvSpPr/>
          <p:nvPr/>
        </p:nvSpPr>
        <p:spPr>
          <a:xfrm>
            <a:off x="263525" y="5661025"/>
            <a:ext cx="6096000" cy="900113"/>
          </a:xfrm>
          <a:prstGeom prst="rect">
            <a:avLst/>
          </a:prstGeom>
        </p:spPr>
        <p:txBody>
          <a:bodyPr>
            <a:spAutoFit/>
          </a:bodyPr>
          <a:lstStyle/>
          <a:p>
            <a:pPr eaLnBrk="1" fontAlgn="auto" hangingPunct="1">
              <a:spcBef>
                <a:spcPts val="0"/>
              </a:spcBef>
              <a:spcAft>
                <a:spcPts val="0"/>
              </a:spcAft>
              <a:defRPr/>
            </a:pPr>
            <a:r>
              <a:rPr lang="en-AU" sz="1050" dirty="0">
                <a:latin typeface="akagi_probook"/>
              </a:rPr>
              <a:t>CCLI Song # 2430948</a:t>
            </a:r>
          </a:p>
          <a:p>
            <a:pPr eaLnBrk="1" fontAlgn="auto" hangingPunct="1">
              <a:spcBef>
                <a:spcPts val="0"/>
              </a:spcBef>
              <a:spcAft>
                <a:spcPts val="0"/>
              </a:spcAft>
              <a:defRPr/>
            </a:pPr>
            <a:r>
              <a:rPr lang="en-AU" sz="1050" dirty="0">
                <a:latin typeface="akagi_probook"/>
              </a:rPr>
              <a:t>Brian Doerksen</a:t>
            </a:r>
          </a:p>
          <a:p>
            <a:pPr eaLnBrk="1" fontAlgn="auto" hangingPunct="1">
              <a:spcBef>
                <a:spcPts val="0"/>
              </a:spcBef>
              <a:spcAft>
                <a:spcPts val="0"/>
              </a:spcAft>
              <a:buFont typeface="Arial" panose="020B0604020202020204" pitchFamily="34" charset="0"/>
              <a:buChar char="•"/>
              <a:defRPr/>
            </a:pPr>
            <a:r>
              <a:rPr lang="en-AU" sz="1050" dirty="0">
                <a:latin typeface="akagi_probook"/>
              </a:rPr>
              <a:t>© 1998 Vineyard Songs (UK/Eire) (Admin. by SHOUT! Music Publishing Australia)</a:t>
            </a:r>
          </a:p>
          <a:p>
            <a:pPr eaLnBrk="1" fontAlgn="auto" hangingPunct="1">
              <a:spcBef>
                <a:spcPts val="0"/>
              </a:spcBef>
              <a:spcAft>
                <a:spcPts val="0"/>
              </a:spcAft>
              <a:defRPr/>
            </a:pPr>
            <a:r>
              <a:rPr lang="en-AU" sz="1050" i="1" dirty="0">
                <a:latin typeface="akagi_probook"/>
              </a:rPr>
              <a:t>For use solely with the </a:t>
            </a:r>
            <a:r>
              <a:rPr lang="en-AU" sz="1050" i="1" dirty="0" err="1">
                <a:latin typeface="akagi_probook"/>
              </a:rPr>
              <a:t>SongSelect</a:t>
            </a:r>
            <a:r>
              <a:rPr lang="en-AU" sz="1050" i="1" dirty="0">
                <a:latin typeface="akagi_probook"/>
              </a:rPr>
              <a:t>® </a:t>
            </a:r>
            <a:r>
              <a:rPr lang="en-AU" sz="1050" i="1" dirty="0">
                <a:latin typeface="akagi_probook"/>
                <a:hlinkClick r:id="rId2"/>
              </a:rPr>
              <a:t>Terms of Use</a:t>
            </a:r>
            <a:r>
              <a:rPr lang="en-AU" sz="1050" i="1" dirty="0">
                <a:latin typeface="akagi_probook"/>
              </a:rPr>
              <a:t>. All rights reserved. </a:t>
            </a:r>
            <a:r>
              <a:rPr lang="en-AU" sz="1050" i="1" dirty="0">
                <a:latin typeface="akagi_probook"/>
                <a:hlinkClick r:id="rId3"/>
              </a:rPr>
              <a:t>www.ccli.com</a:t>
            </a:r>
            <a:endParaRPr lang="en-AU" sz="1050" i="1" dirty="0">
              <a:latin typeface="akagi_probook"/>
            </a:endParaRPr>
          </a:p>
          <a:p>
            <a:pPr eaLnBrk="1" fontAlgn="auto" hangingPunct="1">
              <a:spcBef>
                <a:spcPts val="0"/>
              </a:spcBef>
              <a:spcAft>
                <a:spcPts val="0"/>
              </a:spcAft>
              <a:defRPr/>
            </a:pPr>
            <a:r>
              <a:rPr lang="en-AU" sz="1050" dirty="0">
                <a:latin typeface="akagi_probook"/>
              </a:rPr>
              <a:t>CCLI Licence # </a:t>
            </a:r>
          </a:p>
        </p:txBody>
      </p:sp>
    </p:spTree>
    <p:extLst>
      <p:ext uri="{BB962C8B-B14F-4D97-AF65-F5344CB8AC3E}">
        <p14:creationId xmlns:p14="http://schemas.microsoft.com/office/powerpoint/2010/main" val="120129225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61</TotalTime>
  <Words>246</Words>
  <Application>Microsoft Office PowerPoint</Application>
  <PresentationFormat>Widescreen</PresentationFormat>
  <Paragraphs>15</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Calibri</vt:lpstr>
      <vt:lpstr>Arial</vt:lpstr>
      <vt:lpstr>Calibri Light</vt:lpstr>
      <vt:lpstr>akagi_probook</vt:lpstr>
      <vt:lpstr>Office Theme</vt:lpstr>
      <vt:lpstr>PowerPoint Presentation</vt:lpstr>
      <vt:lpstr>PowerPoint Presentation</vt:lpstr>
      <vt:lpstr>PowerPoint Presentation</vt:lpstr>
      <vt:lpstr>PowerPoint Presentation</vt:lpstr>
      <vt:lpstr>PowerPoint Presentation</vt:lpstr>
    </vt:vector>
  </TitlesOfParts>
  <Company>Salvation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Come, now is the time to worship,                            Come, now is the time to give your heart,                              Come, just as you are to worship,                                   Come, just as you are before your God,                               Come</dc:title>
  <dc:creator>Perth Fortress</dc:creator>
  <cp:lastModifiedBy>Narelle Wheaton</cp:lastModifiedBy>
  <cp:revision>6</cp:revision>
  <dcterms:created xsi:type="dcterms:W3CDTF">2001-11-30T01:44:06Z</dcterms:created>
  <dcterms:modified xsi:type="dcterms:W3CDTF">2023-08-15T05:39:58Z</dcterms:modified>
</cp:coreProperties>
</file>