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D081BB-E9B3-DD27-A413-1648070DD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513B3-94C8-41A4-B844-1ED0DE2D85A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9CBB1B-8889-DFC7-E26F-2052B9F80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CE42AC-9BCF-4966-1162-47DF836F9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02718-29F5-4C17-87B1-4B2C51EAD7D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17049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F33690-7489-7409-8411-29B3C4D92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80931-68A0-438F-965F-9C0CC572D9B1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6DB122-DF85-16B4-1CD8-FFC5E9B25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96F14F-C03B-040B-C1E1-FEF6C8249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D845E-9AB9-469E-99C3-C36FCFE117A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99096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911178-4E51-4547-2004-ADBAEC151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C101D-32BE-4CFF-9533-B44EBE188564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002702-D7AD-7D14-F2BD-92A065BB7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D43BAB-C670-44CA-70CC-0244EAAE4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F19E6-9796-4AB6-A163-C4F34839FFA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45015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4129D-A1EB-4DE4-87F9-B195573F0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59297-E828-4B95-9E1E-C4BDCCF2BA8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976F51-56C9-8D17-BEC6-8CB266EDC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BC3334-847D-A7D3-0A23-B99B8DB04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50C95-5325-4C2A-A112-DF1FDC01AE8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57479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BEA90F-C80C-9069-DF9B-FBAFF8344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74CD9-AE32-401E-A752-6AD9DA8C3B5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79CB04-F076-6068-3185-BD1E28B52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5128A2-D47F-539E-E77D-987F7D351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C7C31-5AEC-47EB-8DE1-18CC7DA1BE4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01430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78AD087-3850-0F96-1916-66B82A9F2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6CA08-1FC0-4A1F-98AF-CDDED96F329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3D948C1-A71F-EF68-92D7-EB48CF291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C382B7-5532-9999-3927-FB590864E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2A9BC-392B-46FF-8405-75AAB0C68A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46854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652C798-5053-9BB8-3788-41E2D6369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2CC55-3849-4312-A4F3-E98628D9D0DF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B10B5D3-20B7-BB83-0C0A-9CF4739EF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611BE24-CD89-9BEF-44E2-C9A3FB424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6D177-BFB2-4C6B-8B49-F81CE8D7FB8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20667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F171890-6C06-84CA-F6F2-9DC0A9704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CCC5C-94E8-43D4-9F55-6C10735971F2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F13AD57-9952-E55B-A6D6-4AA9ADE5B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446704B-0EEB-BE39-939C-FDEEF01BF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80627-C461-46A0-8C1A-0B54E9A18FD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83661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E996851-8A48-A382-C67C-FA721B4F3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0520F-B936-40D7-A227-4872EEE86BF3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CB0BD07-BC04-F816-295E-F51B9F95A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AE441A8-7037-31BD-C503-821A32393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05611-6AE3-4B28-9114-EB18E554F31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32699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2B78181-5553-3BBB-0565-98B75BD66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0EE8B-3DE1-4C5D-B101-A14C404E7E91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7852D69-4203-5BA9-1E00-48C3429FE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E774A34-3BD0-3D0B-335B-A9EC8C5A2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6A249-376F-444A-9923-AAA78E2F8CC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50240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79E9936-6D85-0A27-FD64-BFB112A00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486CE-17DB-4EA3-AF2B-E17F797A514A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8301F5E-A213-8D02-0AEF-FBA586E42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586D60C-5F80-0766-C8D5-15281A530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38C2E-6370-4AD5-BEC8-A0FF36FCCC9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54153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042AFBC-EC15-82FC-4BB4-B33A60960F2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C172B1D-7A2E-776B-8D14-D3398C1E7AC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641091-56C4-20E2-71FB-E2B279119C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C5E195-4B6D-4DD4-8FB2-F07AA3DD6B70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50FC31-70FD-814C-EE6E-824AF56318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891512-D3CB-0DC9-E9EC-B9A74555FE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42EA146-FF64-4F21-90D2-6BA6E9A1B1B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C7393FED-6C3A-AC12-89CD-755C66FB2D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5075" y="1664977"/>
            <a:ext cx="9721850" cy="3528045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Here Lord assembled in thy name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Thy work to do thy help we claim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pray for grace that we may be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Inspired by purest love to thee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C6CDA75D-CAB1-A109-FDDE-B970CCE2FF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9719" y="1628849"/>
            <a:ext cx="9072562" cy="3600301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Not might nor power thyself hast said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Can vice destroy or virtue spread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Thy Spirit Lord this work must do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Who only can our hearts renew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666C5241-50D8-9529-2F5E-DA86837188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3637" y="1773237"/>
            <a:ext cx="9864725" cy="3311525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Come then to us reveal thy love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pour the Spirit from above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That we with holy motives may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impulse of his will obey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A36BDDF8-F6DC-87CA-93C5-88CC5881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4893" y="1808956"/>
            <a:ext cx="10082213" cy="3240088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4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O touch our lips that we may speak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To guard the tempted help the weak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guide the wandering to retrace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Their steps and seek a Father's face</a:t>
            </a:r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CF98EE2D-1B81-09EE-69B7-0A3915978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732463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Song # 7000761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Edward Boaden | Paul Sharman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Music: Salvationist Publishing &amp; Supplies Ltd. (Admin. by CopyCare Pacific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169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5</cp:revision>
  <dcterms:created xsi:type="dcterms:W3CDTF">2016-01-19T07:12:06Z</dcterms:created>
  <dcterms:modified xsi:type="dcterms:W3CDTF">2023-08-15T05:46:33Z</dcterms:modified>
</cp:coreProperties>
</file>