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9" r:id="rId5"/>
    <p:sldId id="267" r:id="rId6"/>
    <p:sldId id="261" r:id="rId7"/>
    <p:sldId id="268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BBCAD-9CCA-495F-7FE4-A3FA47C11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4C8D0-8AD6-3C86-DA51-7D3DBA379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BE48B-08B6-CB61-16EE-22564B02C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DEC3-B222-4C58-B44A-2C0ABA58A0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9124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55600-03AE-4002-719E-FB35FD15E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C837D-124B-5154-B23B-CA10CAA8A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9DFCA-AC7E-6B8F-2E39-C00FC6DFE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947DA-011B-4C89-AF90-FC0E3306FA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8279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F39A19-DC7B-6B9E-3AF4-D7DAA25D1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1B853-0DEB-4760-32CA-84CC0A0D5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D696D4-E7C2-A98E-7A80-71D432B1F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31A9C-4A54-4806-B429-2C6D4C55A1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5551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E4600-A252-C53E-699A-7941BF4C3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6FC8F-6C1A-9497-FE44-9056A3619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E8D69-0651-B740-DC49-E0A7A115F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ED83E-1181-4DF6-AC1B-934C65F8CA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899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5ED90-8325-63CE-3031-0E140527F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4A8A0-952D-7BA1-5C1B-1CD8AD4A5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14254-DF2A-FCC7-4286-0A83FB20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31112-876E-4501-AFB5-AA20F034A1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617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BC5C64-A2D1-0EC1-C236-C6ABE3FDA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DFF11A-336B-BAA3-A593-7BC899236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B37D5E-DD73-062E-1900-BF2FD7C4F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77DD9-5884-4DE2-972F-F6451F3BA9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0431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F37DAE-25B8-6878-13AB-69FB0AAD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100954-7BEE-6A7F-F0F5-20F497A87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4A99748-C31A-E205-241C-E58861279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37042-69BC-4F1C-8B3A-2A78BCA942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365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C5A50C8-D6C2-76A1-5F4B-909021DDF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7F111B0-2469-ADE5-1697-099BBD87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DF024C-A502-F3E9-2C26-6F2CD22E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5A4AD-2FAB-4AE5-887A-8C14908E87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106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FA74785-A8BD-EAB6-B530-CB89425BF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3C586E0-5D2B-7E65-2934-469B2111D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3020503-7B73-689D-9D63-D672E950A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0BFA-8234-4555-B315-E4A5BEAC56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740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87289C-D42C-B848-3AE0-0D2F08644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9DFF6F-EDA1-8D48-E36C-EC7CA4504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888DF1-22C8-A855-4D6F-E762FE4BE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C1C86-311C-4604-ABE7-E83A1EA39F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162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CF1549-27EA-4453-9F28-181740E34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7DF3BA-AE46-B22C-6F04-8B1ABEF0F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DE6EB6-CB31-B823-2B41-4C9EE2034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04B8D-4A21-4E45-9D20-C58ABDE885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0236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F4F5E3-5851-27BF-5865-BFB582549D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76D902B-077C-67E6-619E-AD040F606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2CACF-CD15-88DB-2CD2-40C192CA38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7E031-E903-982A-FB15-A8C87F99F4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C74CF-D937-255F-C25D-752B19F98D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288944-D954-4505-9AB0-5EB5C07063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E268A2-A55A-E020-C657-4E5BBA499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r>
              <a:rPr lang="en-US" sz="2000" dirty="0"/>
              <a:t>Chorus</a:t>
            </a:r>
          </a:p>
          <a:p>
            <a:r>
              <a:rPr lang="en-US" sz="4000" dirty="0"/>
              <a:t>Rejoice, Rejoice</a:t>
            </a:r>
          </a:p>
          <a:p>
            <a:r>
              <a:rPr lang="en-US" sz="4000" dirty="0"/>
              <a:t>Christ is in you,</a:t>
            </a:r>
          </a:p>
          <a:p>
            <a:r>
              <a:rPr lang="en-US" sz="4000" dirty="0"/>
              <a:t>the hope of Glory in your hearts</a:t>
            </a:r>
          </a:p>
          <a:p>
            <a:r>
              <a:rPr lang="en-US" sz="4000" dirty="0"/>
              <a:t>He Lives! He Lives!</a:t>
            </a:r>
          </a:p>
          <a:p>
            <a:r>
              <a:rPr lang="en-US" sz="4000" dirty="0"/>
              <a:t>His breath is in you</a:t>
            </a:r>
          </a:p>
          <a:p>
            <a:r>
              <a:rPr lang="en-US" sz="4000" dirty="0"/>
              <a:t>Arise a might army, we arise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D4D31ED-2CD0-26E0-77AC-6822E4774D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712"/>
            <a:ext cx="9144000" cy="5184576"/>
          </a:xfrm>
        </p:spPr>
        <p:txBody>
          <a:bodyPr/>
          <a:lstStyle/>
          <a:p>
            <a:r>
              <a:rPr lang="en-US" sz="2000" dirty="0"/>
              <a:t>Verse 1</a:t>
            </a:r>
          </a:p>
          <a:p>
            <a:r>
              <a:rPr lang="en-US" sz="4000" dirty="0"/>
              <a:t>Now is the time for us </a:t>
            </a:r>
          </a:p>
          <a:p>
            <a:r>
              <a:rPr lang="en-US" sz="4000" dirty="0"/>
              <a:t>to march upon the land,</a:t>
            </a:r>
          </a:p>
          <a:p>
            <a:r>
              <a:rPr lang="en-US" sz="4000" dirty="0"/>
              <a:t>Into our hands he will give </a:t>
            </a:r>
          </a:p>
          <a:p>
            <a:r>
              <a:rPr lang="en-US" sz="4000" dirty="0"/>
              <a:t>the ground we claim</a:t>
            </a:r>
          </a:p>
          <a:p>
            <a:r>
              <a:rPr lang="en-US" sz="4000" dirty="0"/>
              <a:t>He rides in majesty </a:t>
            </a:r>
          </a:p>
          <a:p>
            <a:r>
              <a:rPr lang="en-US" sz="4000" dirty="0"/>
              <a:t>To lead us into victory</a:t>
            </a:r>
          </a:p>
          <a:p>
            <a:r>
              <a:rPr lang="en-US" sz="4000" dirty="0"/>
              <a:t>The world shall see that Christ is Lord!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E268A2-A55A-E020-C657-4E5BBA499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r>
              <a:rPr lang="en-US" sz="2000" dirty="0"/>
              <a:t>Chorus</a:t>
            </a:r>
          </a:p>
          <a:p>
            <a:r>
              <a:rPr lang="en-US" sz="4000" dirty="0"/>
              <a:t>Rejoice, Rejoice</a:t>
            </a:r>
          </a:p>
          <a:p>
            <a:r>
              <a:rPr lang="en-US" sz="4000" dirty="0"/>
              <a:t>Christ is in you,</a:t>
            </a:r>
          </a:p>
          <a:p>
            <a:r>
              <a:rPr lang="en-US" sz="4000" dirty="0"/>
              <a:t>the hope of Glory in your hearts</a:t>
            </a:r>
          </a:p>
          <a:p>
            <a:r>
              <a:rPr lang="en-US" sz="4000" dirty="0"/>
              <a:t>He Lives! He Lives!</a:t>
            </a:r>
          </a:p>
          <a:p>
            <a:r>
              <a:rPr lang="en-US" sz="4000" dirty="0"/>
              <a:t>His breath is in you</a:t>
            </a:r>
          </a:p>
          <a:p>
            <a:r>
              <a:rPr lang="en-US" sz="4000" dirty="0"/>
              <a:t>Arise a might army, we arise</a:t>
            </a:r>
          </a:p>
        </p:txBody>
      </p:sp>
    </p:spTree>
    <p:extLst>
      <p:ext uri="{BB962C8B-B14F-4D97-AF65-F5344CB8AC3E}">
        <p14:creationId xmlns:p14="http://schemas.microsoft.com/office/powerpoint/2010/main" val="2536995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733059-2DF0-4337-0A4D-C5784D900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28700"/>
            <a:ext cx="9144000" cy="5400600"/>
          </a:xfrm>
        </p:spPr>
        <p:txBody>
          <a:bodyPr/>
          <a:lstStyle/>
          <a:p>
            <a:r>
              <a:rPr lang="en-US" sz="2000" dirty="0"/>
              <a:t>Verse 2</a:t>
            </a:r>
          </a:p>
          <a:p>
            <a:r>
              <a:rPr lang="en-US" sz="4000" dirty="0"/>
              <a:t>God is at work in us</a:t>
            </a:r>
          </a:p>
          <a:p>
            <a:r>
              <a:rPr lang="en-US" sz="4000" dirty="0"/>
              <a:t>His purpose to perform,</a:t>
            </a:r>
          </a:p>
          <a:p>
            <a:r>
              <a:rPr lang="en-US" sz="4000" dirty="0"/>
              <a:t>Building a kingdom</a:t>
            </a:r>
          </a:p>
          <a:p>
            <a:r>
              <a:rPr lang="en-US" sz="4000" dirty="0"/>
              <a:t>Of power not of words,</a:t>
            </a:r>
          </a:p>
          <a:p>
            <a:r>
              <a:rPr lang="en-US" sz="4000" dirty="0"/>
              <a:t>Where things impossible</a:t>
            </a:r>
          </a:p>
          <a:p>
            <a:r>
              <a:rPr lang="en-US" sz="4000" dirty="0"/>
              <a:t>By faith shall be made possible</a:t>
            </a:r>
          </a:p>
          <a:p>
            <a:r>
              <a:rPr lang="en-US" sz="4000" dirty="0"/>
              <a:t>Let’s give the glory to Him now.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E268A2-A55A-E020-C657-4E5BBA499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r>
              <a:rPr lang="en-US" sz="2000" dirty="0"/>
              <a:t>Chorus</a:t>
            </a:r>
          </a:p>
          <a:p>
            <a:r>
              <a:rPr lang="en-US" sz="4000" dirty="0"/>
              <a:t>Rejoice, Rejoice</a:t>
            </a:r>
          </a:p>
          <a:p>
            <a:r>
              <a:rPr lang="en-US" sz="4000" dirty="0"/>
              <a:t>Christ is in you,</a:t>
            </a:r>
          </a:p>
          <a:p>
            <a:r>
              <a:rPr lang="en-US" sz="4000" dirty="0"/>
              <a:t>the hope of Glory in your hearts</a:t>
            </a:r>
          </a:p>
          <a:p>
            <a:r>
              <a:rPr lang="en-US" sz="4000" dirty="0"/>
              <a:t>He Lives! He Lives!</a:t>
            </a:r>
          </a:p>
          <a:p>
            <a:r>
              <a:rPr lang="en-US" sz="4000" dirty="0"/>
              <a:t>His breath is in you</a:t>
            </a:r>
          </a:p>
          <a:p>
            <a:r>
              <a:rPr lang="en-US" sz="4000" dirty="0"/>
              <a:t>Arise a might army, we arise</a:t>
            </a:r>
          </a:p>
        </p:txBody>
      </p:sp>
    </p:spTree>
    <p:extLst>
      <p:ext uri="{BB962C8B-B14F-4D97-AF65-F5344CB8AC3E}">
        <p14:creationId xmlns:p14="http://schemas.microsoft.com/office/powerpoint/2010/main" val="3236889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13F3E1-3B33-FA1F-7C7A-DACA6C12B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5256584"/>
          </a:xfrm>
        </p:spPr>
        <p:txBody>
          <a:bodyPr/>
          <a:lstStyle/>
          <a:p>
            <a:r>
              <a:rPr lang="en-US" sz="2000" dirty="0"/>
              <a:t>Verse 3</a:t>
            </a:r>
          </a:p>
          <a:p>
            <a:r>
              <a:rPr lang="en-US" sz="4000" dirty="0"/>
              <a:t>Though we are weak, </a:t>
            </a:r>
          </a:p>
          <a:p>
            <a:r>
              <a:rPr lang="en-US" sz="4000" dirty="0"/>
              <a:t>His grace is </a:t>
            </a:r>
            <a:r>
              <a:rPr lang="en-US" sz="4000" dirty="0" err="1"/>
              <a:t>ev’rything</a:t>
            </a:r>
            <a:r>
              <a:rPr lang="en-US" sz="4000" dirty="0"/>
              <a:t> we need;</a:t>
            </a:r>
          </a:p>
          <a:p>
            <a:r>
              <a:rPr lang="en-US" sz="4000" dirty="0"/>
              <a:t>We’re made of clay</a:t>
            </a:r>
          </a:p>
          <a:p>
            <a:r>
              <a:rPr lang="en-US" sz="4000" dirty="0"/>
              <a:t>But this treasure is within.</a:t>
            </a:r>
          </a:p>
          <a:p>
            <a:r>
              <a:rPr lang="en-US" sz="4000" dirty="0"/>
              <a:t>He turns our weakness</a:t>
            </a:r>
          </a:p>
          <a:p>
            <a:r>
              <a:rPr lang="en-US" sz="4000" dirty="0"/>
              <a:t>Into His opportunities,</a:t>
            </a:r>
          </a:p>
          <a:p>
            <a:r>
              <a:rPr lang="en-US" sz="4000" dirty="0"/>
              <a:t>So that the glory goes to Him</a:t>
            </a:r>
            <a:endParaRPr lang="en-A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E268A2-A55A-E020-C657-4E5BBA499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r>
              <a:rPr lang="en-US" sz="2000" dirty="0"/>
              <a:t>Chorus</a:t>
            </a:r>
          </a:p>
          <a:p>
            <a:r>
              <a:rPr lang="en-US" sz="4000" dirty="0"/>
              <a:t>Rejoice, Rejoice</a:t>
            </a:r>
          </a:p>
          <a:p>
            <a:r>
              <a:rPr lang="en-US" sz="4000" dirty="0"/>
              <a:t>Christ is in you,</a:t>
            </a:r>
          </a:p>
          <a:p>
            <a:r>
              <a:rPr lang="en-US" sz="4000" dirty="0"/>
              <a:t>the hope of Glory in your hearts</a:t>
            </a:r>
          </a:p>
          <a:p>
            <a:r>
              <a:rPr lang="en-US" sz="4000" dirty="0"/>
              <a:t>He Lives! He Lives!</a:t>
            </a:r>
          </a:p>
          <a:p>
            <a:r>
              <a:rPr lang="en-US" sz="4000" dirty="0"/>
              <a:t>His breath is in you</a:t>
            </a:r>
          </a:p>
          <a:p>
            <a:r>
              <a:rPr lang="en-US" sz="4000" dirty="0"/>
              <a:t>Arise a might army, we arise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3FD5BB77-BB05-67F8-7608-FFB3E288F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499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 dirty="0">
                <a:latin typeface="akagi_probook"/>
              </a:rPr>
              <a:t>CCLI Song # 1338</a:t>
            </a:r>
          </a:p>
          <a:p>
            <a:pPr eaLnBrk="1" hangingPunct="1"/>
            <a:r>
              <a:rPr lang="en-AU" altLang="en-US" sz="1100" dirty="0">
                <a:latin typeface="akagi_probook"/>
              </a:rPr>
              <a:t>Graham Kendrick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 dirty="0">
                <a:latin typeface="akagi_probook"/>
              </a:rPr>
              <a:t>© 1983 Thankyou Music (Admin. by SHOUT! Music Publishing Australia)</a:t>
            </a:r>
          </a:p>
          <a:p>
            <a:pPr eaLnBrk="1" hangingPunct="1"/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/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467666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299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REJOICE</dc:title>
  <dc:creator>Watson</dc:creator>
  <cp:lastModifiedBy>Narelle Wheaton</cp:lastModifiedBy>
  <cp:revision>3</cp:revision>
  <dcterms:created xsi:type="dcterms:W3CDTF">2004-09-12T00:41:54Z</dcterms:created>
  <dcterms:modified xsi:type="dcterms:W3CDTF">2023-08-15T07:44:15Z</dcterms:modified>
</cp:coreProperties>
</file>