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3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66699"/>
    <a:srgbClr val="A50021"/>
    <a:srgbClr val="F0EFE0"/>
    <a:srgbClr val="1F4081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8" d="100"/>
          <a:sy n="58" d="100"/>
        </p:scale>
        <p:origin x="-1812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DF51BA-6258-1D1F-CA0C-95281C6FB2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613A99-546D-7C7F-35FB-8FF6A38D74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3144AE-4395-3E55-46A9-B12D46A8B5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E26E31-D300-4D50-BCE0-765BCD8CF8D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769799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F56873-843F-23A8-773D-F412E4EADB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775A15-7B5F-8659-9282-EAE860745F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BAC560-441E-1183-DD0A-FB6C6FFE0D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605FE9-0EA3-4B3D-B3DD-803B36FCD485}" type="slidenum">
              <a:rPr lang="en-US" altLang="en-US"/>
              <a:pPr>
                <a:defRPr/>
              </a:pPr>
              <a:t>‹#›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36658132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1254B2-384F-5AF6-F43B-61B5F58D95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FC1348-F67F-DF48-742A-BE45E4E8A4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1C0E41-EE6C-2B0E-41C1-AE6A4F1C88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FC5C56-90BE-43EE-AF9A-A7975532BF17}" type="slidenum">
              <a:rPr lang="en-US" altLang="en-US"/>
              <a:pPr>
                <a:defRPr/>
              </a:pPr>
              <a:t>‹#›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21814381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B92F37-E85E-6745-75D0-4473DEB9EC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421F82-C603-E4A5-9964-FE58C4A23F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7A273D-FC2F-BD2F-5467-F6129BDB5A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E33D3F-E5CE-49EB-8528-7CFA3BFE5CFF}" type="slidenum">
              <a:rPr lang="en-US" altLang="en-US"/>
              <a:pPr>
                <a:defRPr/>
              </a:pPr>
              <a:t>‹#›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2222114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56EE81-2467-BCA4-0B60-050425B992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B2746D-1E86-EACE-07FB-523A9EB40B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35C647-50F6-179D-777D-DB74BA5531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3D6957-0FD7-43FF-9961-2ADE7E92EC99}" type="slidenum">
              <a:rPr lang="en-US" altLang="en-US"/>
              <a:pPr>
                <a:defRPr/>
              </a:pPr>
              <a:t>‹#›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11734896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1F5F93B-A051-CB06-F80D-AC3E104CD2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B259D9A-F651-0654-889E-4A5BD0EE97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F2F04ED-D33A-76B6-D45F-B4ED514F35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1C47B0-993C-4611-A5DB-7A6657ABF1B1}" type="slidenum">
              <a:rPr lang="en-US" altLang="en-US"/>
              <a:pPr>
                <a:defRPr/>
              </a:pPr>
              <a:t>‹#›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24290463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BE2BD248-2E76-1345-AA61-BF3F0D428E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01AF2A8C-B2A6-DF81-9536-5C0D636E20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84F17D12-B7B0-FA77-B64C-FABD887CB4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429E69-13EE-43BC-80CA-F54E6E334E26}" type="slidenum">
              <a:rPr lang="en-US" altLang="en-US"/>
              <a:pPr>
                <a:defRPr/>
              </a:pPr>
              <a:t>‹#›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39483967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ABE46CB7-A256-888A-A6BD-E8FAD003C8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66A23DE-2ECD-243C-D97F-BEC978A02E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58964BB-7294-B36D-2EC6-57E764F5D9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784C9B-A850-455F-912E-5332DC4EF6D0}" type="slidenum">
              <a:rPr lang="en-US" altLang="en-US"/>
              <a:pPr>
                <a:defRPr/>
              </a:pPr>
              <a:t>‹#›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24880339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8290E3FF-69F4-E673-F258-782564C3FA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5C1F3E21-6F87-AA8C-071D-BD171BA9ED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301FF40F-29EC-34AA-A54B-F500CED959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736A87-B44B-41B4-8AF4-873C617BE5B7}" type="slidenum">
              <a:rPr lang="en-US" altLang="en-US"/>
              <a:pPr>
                <a:defRPr/>
              </a:pPr>
              <a:t>‹#›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11719186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BC1DBDB-CD24-CCCA-14D7-57A150B6BD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896E2B0-D378-85C6-DF78-0CAE7D7E66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1C34EE6-F912-D2F5-FCD3-CF490CF970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BC1CCC-3BBE-4D37-A929-296B072C8D54}" type="slidenum">
              <a:rPr lang="en-US" altLang="en-US"/>
              <a:pPr>
                <a:defRPr/>
              </a:pPr>
              <a:t>‹#›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3716684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BE4ED14-392D-A88C-109D-A9569B0D7B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053C5EB-BC12-DE3C-1C18-749D4267B9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16EF94C-6C8F-7C30-0514-5B7A21CD9C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5E0E38-F70A-4C02-8654-25BA555D9B35}" type="slidenum">
              <a:rPr lang="en-US" altLang="en-US"/>
              <a:pPr>
                <a:defRPr/>
              </a:pPr>
              <a:t>‹#›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13667139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AD3FA091-1B0A-F117-0B82-EFCADE2F62D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DE568C0E-0132-A188-C44C-0F756A8B1F9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7054B0-8773-B17C-F0F5-DAF01B5E8EC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D3DA24-359D-D856-F5AC-6E8A9972059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52B115-DB91-603E-0049-5BDC877E209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FFE696D-04CF-448E-8EDA-15235C2B091A}" type="slidenum">
              <a:rPr lang="en-US" altLang="en-US"/>
              <a:pPr>
                <a:defRPr/>
              </a:pPr>
              <a:t>‹#›</a:t>
            </a:fld>
            <a:endParaRPr lang="en-US" altLang="en-US" sz="140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61" r:id="rId1"/>
    <p:sldLayoutId id="2147483851" r:id="rId2"/>
    <p:sldLayoutId id="2147483852" r:id="rId3"/>
    <p:sldLayoutId id="2147483853" r:id="rId4"/>
    <p:sldLayoutId id="2147483854" r:id="rId5"/>
    <p:sldLayoutId id="2147483855" r:id="rId6"/>
    <p:sldLayoutId id="2147483856" r:id="rId7"/>
    <p:sldLayoutId id="2147483857" r:id="rId8"/>
    <p:sldLayoutId id="2147483858" r:id="rId9"/>
    <p:sldLayoutId id="2147483859" r:id="rId10"/>
    <p:sldLayoutId id="2147483860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FCF52444-BF3F-2B11-82FD-D76CB505C83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253331"/>
            <a:ext cx="10515600" cy="4351338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US" altLang="en-US" sz="4000" dirty="0"/>
              <a:t>Lord, how I love you,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US" altLang="en-US" sz="4000" dirty="0"/>
              <a:t>You have done so much for me,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US" altLang="en-US" sz="4000" dirty="0"/>
              <a:t>Lord, how I love you,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US" altLang="en-US" sz="4000" dirty="0"/>
              <a:t>You have done so much, 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US" altLang="en-US" sz="4000" dirty="0"/>
              <a:t>So very, very, </a:t>
            </a:r>
            <a:r>
              <a:rPr lang="en-US" altLang="en-US" sz="4000" dirty="0" err="1"/>
              <a:t>much,for</a:t>
            </a:r>
            <a:r>
              <a:rPr lang="en-US" altLang="en-US" sz="4000" dirty="0"/>
              <a:t> me,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US" altLang="en-US" sz="4000" dirty="0"/>
              <a:t>So very, very, </a:t>
            </a:r>
            <a:r>
              <a:rPr lang="en-US" altLang="en-US" sz="4000" dirty="0" err="1"/>
              <a:t>much,for</a:t>
            </a:r>
            <a:r>
              <a:rPr lang="en-US" altLang="en-US" sz="4000" dirty="0"/>
              <a:t> me,</a:t>
            </a:r>
          </a:p>
          <a:p>
            <a:pPr algn="ctr">
              <a:buFont typeface="Wingdings" panose="05000000000000000000" pitchFamily="2" charset="2"/>
              <a:buNone/>
            </a:pPr>
            <a:endParaRPr lang="en-US" altLang="en-US" sz="4000" dirty="0"/>
          </a:p>
          <a:p>
            <a:pPr algn="ctr">
              <a:buFont typeface="Wingdings" panose="05000000000000000000" pitchFamily="2" charset="2"/>
              <a:buNone/>
            </a:pPr>
            <a:endParaRPr lang="en-US" altLang="en-US" sz="4000" dirty="0"/>
          </a:p>
        </p:txBody>
      </p:sp>
      <p:sp>
        <p:nvSpPr>
          <p:cNvPr id="3075" name="Rectangle 5">
            <a:extLst>
              <a:ext uri="{FF2B5EF4-FFF2-40B4-BE49-F238E27FC236}">
                <a16:creationId xmlns:a16="http://schemas.microsoft.com/office/drawing/2014/main" id="{1AE8C9A8-FB19-AC10-5876-4B653D5F87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2088" y="5732463"/>
            <a:ext cx="6096000" cy="93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AU" altLang="en-US" sz="1100">
                <a:latin typeface="akagi_probook"/>
              </a:rPr>
              <a:t>CCLI Song # 948604</a:t>
            </a:r>
          </a:p>
          <a:p>
            <a:pPr eaLnBrk="1" hangingPunct="1"/>
            <a:r>
              <a:rPr lang="en-AU" altLang="en-US" sz="1100">
                <a:latin typeface="akagi_probook"/>
              </a:rPr>
              <a:t>Keith Banks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AU" altLang="en-US" sz="1100">
                <a:latin typeface="akagi_probook"/>
              </a:rPr>
              <a:t>© 1990 Salvationist Publishing &amp; Supplies Ltd. (Admin. by CopyCare Pacific Pty. Ltd.)</a:t>
            </a:r>
          </a:p>
          <a:p>
            <a:pPr eaLnBrk="1" hangingPunct="1"/>
            <a:r>
              <a:rPr lang="en-AU" altLang="en-US" sz="1100" i="1">
                <a:latin typeface="akagi_probook"/>
              </a:rPr>
              <a:t>For use solely with the SongSelect® </a:t>
            </a:r>
            <a:r>
              <a:rPr lang="en-AU" altLang="en-US" sz="1100" i="1">
                <a:latin typeface="akagi_probook"/>
                <a:hlinkClick r:id="rId2"/>
              </a:rPr>
              <a:t>Terms of Use</a:t>
            </a:r>
            <a:r>
              <a:rPr lang="en-AU" altLang="en-US" sz="1100" i="1">
                <a:latin typeface="akagi_probook"/>
              </a:rPr>
              <a:t>. All rights reserved. </a:t>
            </a:r>
            <a:r>
              <a:rPr lang="en-AU" altLang="en-US" sz="1100" i="1">
                <a:latin typeface="akagi_probook"/>
                <a:hlinkClick r:id="rId3"/>
              </a:rPr>
              <a:t>www.ccli.com</a:t>
            </a:r>
            <a:endParaRPr lang="en-AU" altLang="en-US" sz="1100" i="1">
              <a:latin typeface="akagi_probook"/>
            </a:endParaRPr>
          </a:p>
          <a:p>
            <a:pPr eaLnBrk="1" hangingPunct="1"/>
            <a:r>
              <a:rPr lang="en-AU" altLang="en-US" sz="1100">
                <a:latin typeface="akagi_probook"/>
              </a:rPr>
              <a:t>CCLI Licence # 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</TotalTime>
  <Words>95</Words>
  <Application>Microsoft Office PowerPoint</Application>
  <PresentationFormat>Widescreen</PresentationFormat>
  <Paragraphs>11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Calibri</vt:lpstr>
      <vt:lpstr>Arial</vt:lpstr>
      <vt:lpstr>Calibri Light</vt:lpstr>
      <vt:lpstr>Wingdings</vt:lpstr>
      <vt:lpstr>akagi_probook</vt:lpstr>
      <vt:lpstr>Office Theme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H&amp;H 41 Lord how I love you</dc:title>
  <dc:creator>Perth Fortress</dc:creator>
  <cp:lastModifiedBy>Narelle Wheaton</cp:lastModifiedBy>
  <cp:revision>3</cp:revision>
  <cp:lastPrinted>1601-01-01T00:00:00Z</cp:lastPrinted>
  <dcterms:created xsi:type="dcterms:W3CDTF">1999-09-24T11:53:36Z</dcterms:created>
  <dcterms:modified xsi:type="dcterms:W3CDTF">2023-08-15T07:20:53Z</dcterms:modified>
</cp:coreProperties>
</file>