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12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76923F-B024-34C8-506B-B68655E42C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24D6A-321B-4A3B-9055-180E6C5F8527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1DC298-4308-528C-0BB2-B3B1E0FB8A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E35461-4CD2-BE8C-DC15-C4C4FA99B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B23DB-C0C2-4822-8D60-9CB3E6AA1C1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53379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ACD84A-63C8-C095-721E-CA9E6B0910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0E7ED8-DDE4-4979-A937-ABA6869F4AB7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8F5835-2C97-9FA0-7B50-14627E492A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2B02DC-1A1E-D27E-09A6-F8667E56D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B3471-29E1-414B-A343-E096E1BF2B6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21775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72F65D-AF48-AE40-1E79-BCAC3D8AFE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35C78-7972-4381-BA20-180A8DA5A2C6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66783D-ED20-4577-9268-EC76D183B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F6B508-23E1-894F-727B-785FC0392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88ABD-DDFB-471D-B098-2FC40ECA9CE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45859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582D12-816C-2062-80B4-089B4CA273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760D2-9913-436A-9DEF-B48E1BD9EB23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DC399A-1BA5-DB37-BA9E-2BD959E611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CF2AAE-94ED-40F1-95D0-9E6E0109D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55ED3A-8743-49FA-AE2A-5FCE041BEB0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999286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0EB4CE-8397-97C8-F40A-E735E05AA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1DAC2-1633-4CB4-BCFE-8DC9B2DDDB15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9C79A7-AE83-4E9A-C7D5-2D7B13374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76B3E4-0EBA-132E-95D9-F08C30325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1208F-39A4-4477-8EA7-34D432C6E6C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94498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588046A-B352-E4CF-3FD3-3375C20476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A3335B-9D23-4B67-9C93-59870AC2EFC8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F20F14C-ABB2-8D82-000C-6A2F8BB8C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EF1849A-68CA-746D-6694-EA4A8295A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4024A-C0AA-407B-826D-0B2ED76E3F8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32650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1880C63-5B9F-6596-FF9C-0E9C99C1E2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ADD1C-93D1-4555-8DC1-430B3C2BD892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99501C1-51F6-A85F-16FD-5247B85A0B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0D55A2C-E4D4-B3FD-69BE-83C3654D67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8EADC7-1FFF-4296-AEDB-0453D39AB67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72849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4A78712-F682-A21B-81D6-901287A86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62850-95D8-4260-AA94-97B31F192210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762D544-90C5-BF43-0DB7-DABBC8D8EA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DADCA18-EB3C-EF4D-C22D-E8F37C05A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3F48D-D119-4A33-B354-60E972D7D4D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34710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E2D4641-8AA4-1E46-9801-C1D219503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E3994-E24A-48EA-9607-E64638AA3E60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356406F-ABCB-6D50-1946-AE773B9050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3E5BA83-D52A-4603-9370-3D6CD9DDD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95D67-3ACB-47CF-A868-B40FB22113E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8642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E4EE7A9-12C0-2F63-CB3D-06A018DF62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00791-212D-4845-8881-09345162720E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338F216-8083-4EF5-01D9-8E9436CCA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0A4DC30-7ED5-AA7C-F8AD-BA4C0B3B3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8E46E-AE22-4127-85BD-BB50733DF9B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39181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81B1FC0-5928-F34F-7EB4-F9432E9CE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844B8-7942-4384-9A63-ED945CA128DF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09682CA-82B4-7534-C642-40DD77A48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6D68C9E-BEC2-2536-1CCB-AF7FCE754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97303-24B4-4B36-9AEC-7CDF4A9C38A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80232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FC3812B-6C6D-156C-5B44-E0D93427D34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E89AC91-FB92-271E-7ADD-E7A82029538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B528E5-785E-0AF0-3E42-71416D68D8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D449C79-F1A0-4D78-96ED-DE6F63336A84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13A2F-0604-32D8-9EB8-8141980AD3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D5CEB1-984F-2766-44F5-EEDE1BA29A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2C6D331-12BF-412F-9A89-4065F43D278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F88240CB-36C6-9253-96F6-B507E09D98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5687" y="1664853"/>
            <a:ext cx="10080625" cy="3528293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1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To be in Your presence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To sit at Your feet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Where Your love surrounds me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And makes me complete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BE482C32-862F-FF7E-4F72-4AAF28220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788" y="1412875"/>
            <a:ext cx="10585450" cy="4225925"/>
          </a:xfrm>
        </p:spPr>
        <p:txBody>
          <a:bodyPr/>
          <a:lstStyle/>
          <a:p>
            <a:pPr eaLnBrk="1" hangingPunct="1"/>
            <a:r>
              <a:rPr lang="en-AU" altLang="en-US" sz="1800">
                <a:solidFill>
                  <a:schemeClr val="bg1"/>
                </a:solidFill>
              </a:rPr>
              <a:t>Chorus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This is my desire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O Lord this is my desire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This is my desire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O Lord this is my desire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49FD0001-760F-5186-0DE4-00D3D894B9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1588" y="1412875"/>
            <a:ext cx="9937750" cy="3671888"/>
          </a:xfrm>
        </p:spPr>
        <p:txBody>
          <a:bodyPr/>
          <a:lstStyle/>
          <a:p>
            <a:pPr eaLnBrk="1" hangingPunct="1"/>
            <a:r>
              <a:rPr lang="en-AU" altLang="en-US" sz="1600">
                <a:solidFill>
                  <a:schemeClr val="bg1"/>
                </a:solidFill>
              </a:rPr>
              <a:t>Verse 2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To rest in Your presence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Not rushing away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To cherish each moment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Here I would stay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5C335ED2-AE5A-7974-6280-1C4640DC79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7488" y="1412875"/>
            <a:ext cx="9648825" cy="4225925"/>
          </a:xfrm>
        </p:spPr>
        <p:txBody>
          <a:bodyPr/>
          <a:lstStyle/>
          <a:p>
            <a:pPr eaLnBrk="1" hangingPunct="1"/>
            <a:r>
              <a:rPr lang="en-AU" altLang="en-US" sz="1800">
                <a:solidFill>
                  <a:schemeClr val="bg1"/>
                </a:solidFill>
              </a:rPr>
              <a:t>Chorus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This is my desire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O Lord this is my desire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This is my desire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O Lord this is my desire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EBF6440-5491-FAED-C5D9-8EB57E415F39}"/>
              </a:ext>
            </a:extLst>
          </p:cNvPr>
          <p:cNvSpPr/>
          <p:nvPr/>
        </p:nvSpPr>
        <p:spPr>
          <a:xfrm>
            <a:off x="334963" y="5589588"/>
            <a:ext cx="4572000" cy="10604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CCLI Song # 918122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Noel Richards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© 1991 Thankyou Music (Admin. by Crossroad Distributors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For use solely with the </a:t>
            </a:r>
            <a:r>
              <a:rPr lang="en-AU" sz="1050" dirty="0" err="1">
                <a:solidFill>
                  <a:schemeClr val="bg1"/>
                </a:solidFill>
                <a:latin typeface="+mn-lt"/>
                <a:cs typeface="+mn-cs"/>
              </a:rPr>
              <a:t>SongSelect</a:t>
            </a: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 Terms of Use.  All rights reserved. www.ccli.com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123</Words>
  <Application>Microsoft Office PowerPoint</Application>
  <PresentationFormat>Widescreen</PresentationFormat>
  <Paragraphs>25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ITS</dc:creator>
  <cp:lastModifiedBy>Narelle Wheaton</cp:lastModifiedBy>
  <cp:revision>4</cp:revision>
  <dcterms:created xsi:type="dcterms:W3CDTF">2016-02-11T03:36:13Z</dcterms:created>
  <dcterms:modified xsi:type="dcterms:W3CDTF">2023-08-15T05:56:53Z</dcterms:modified>
</cp:coreProperties>
</file>