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A0F3860-F6FC-463D-BF31-61AEA3DFB3C7}"/>
    <pc:docChg chg="custSel modSld">
      <pc:chgData name="Narelle Wheaton" userId="6e1b2b30-480e-4f91-806b-6735d5b9e446" providerId="ADAL" clId="{DA0F3860-F6FC-463D-BF31-61AEA3DFB3C7}" dt="2023-08-15T07:29:08.072" v="21" actId="1076"/>
      <pc:docMkLst>
        <pc:docMk/>
      </pc:docMkLst>
      <pc:sldChg chg="modSp mod">
        <pc:chgData name="Narelle Wheaton" userId="6e1b2b30-480e-4f91-806b-6735d5b9e446" providerId="ADAL" clId="{DA0F3860-F6FC-463D-BF31-61AEA3DFB3C7}" dt="2023-08-15T07:28:48.484" v="15" actId="14100"/>
        <pc:sldMkLst>
          <pc:docMk/>
          <pc:sldMk cId="1938796374" sldId="256"/>
        </pc:sldMkLst>
        <pc:spChg chg="mod">
          <ac:chgData name="Narelle Wheaton" userId="6e1b2b30-480e-4f91-806b-6735d5b9e446" providerId="ADAL" clId="{DA0F3860-F6FC-463D-BF31-61AEA3DFB3C7}" dt="2023-08-15T07:28:48.484" v="15" actId="14100"/>
          <ac:spMkLst>
            <pc:docMk/>
            <pc:sldMk cId="1938796374" sldId="256"/>
            <ac:spMk id="3" creationId="{93C13CB4-3F55-4E75-A746-DBE063DFC3A0}"/>
          </ac:spMkLst>
        </pc:spChg>
      </pc:sldChg>
      <pc:sldChg chg="modSp mod">
        <pc:chgData name="Narelle Wheaton" userId="6e1b2b30-480e-4f91-806b-6735d5b9e446" providerId="ADAL" clId="{DA0F3860-F6FC-463D-BF31-61AEA3DFB3C7}" dt="2023-08-15T07:28:53.689" v="16" actId="404"/>
        <pc:sldMkLst>
          <pc:docMk/>
          <pc:sldMk cId="2442953092" sldId="257"/>
        </pc:sldMkLst>
        <pc:spChg chg="mod">
          <ac:chgData name="Narelle Wheaton" userId="6e1b2b30-480e-4f91-806b-6735d5b9e446" providerId="ADAL" clId="{DA0F3860-F6FC-463D-BF31-61AEA3DFB3C7}" dt="2023-08-15T07:28:53.689" v="16" actId="404"/>
          <ac:spMkLst>
            <pc:docMk/>
            <pc:sldMk cId="2442953092" sldId="257"/>
            <ac:spMk id="3" creationId="{93C13CB4-3F55-4E75-A746-DBE063DFC3A0}"/>
          </ac:spMkLst>
        </pc:spChg>
      </pc:sldChg>
      <pc:sldChg chg="modSp mod">
        <pc:chgData name="Narelle Wheaton" userId="6e1b2b30-480e-4f91-806b-6735d5b9e446" providerId="ADAL" clId="{DA0F3860-F6FC-463D-BF31-61AEA3DFB3C7}" dt="2023-08-15T07:28:56.590" v="17" actId="404"/>
        <pc:sldMkLst>
          <pc:docMk/>
          <pc:sldMk cId="711700600" sldId="258"/>
        </pc:sldMkLst>
        <pc:spChg chg="mod">
          <ac:chgData name="Narelle Wheaton" userId="6e1b2b30-480e-4f91-806b-6735d5b9e446" providerId="ADAL" clId="{DA0F3860-F6FC-463D-BF31-61AEA3DFB3C7}" dt="2023-08-15T07:28:56.590" v="17" actId="404"/>
          <ac:spMkLst>
            <pc:docMk/>
            <pc:sldMk cId="711700600" sldId="258"/>
            <ac:spMk id="3" creationId="{93C13CB4-3F55-4E75-A746-DBE063DFC3A0}"/>
          </ac:spMkLst>
        </pc:spChg>
      </pc:sldChg>
      <pc:sldChg chg="modSp mod">
        <pc:chgData name="Narelle Wheaton" userId="6e1b2b30-480e-4f91-806b-6735d5b9e446" providerId="ADAL" clId="{DA0F3860-F6FC-463D-BF31-61AEA3DFB3C7}" dt="2023-08-15T07:29:08.072" v="21" actId="1076"/>
        <pc:sldMkLst>
          <pc:docMk/>
          <pc:sldMk cId="1830225328" sldId="259"/>
        </pc:sldMkLst>
        <pc:spChg chg="mod">
          <ac:chgData name="Narelle Wheaton" userId="6e1b2b30-480e-4f91-806b-6735d5b9e446" providerId="ADAL" clId="{DA0F3860-F6FC-463D-BF31-61AEA3DFB3C7}" dt="2023-08-15T07:29:08.072" v="21" actId="1076"/>
          <ac:spMkLst>
            <pc:docMk/>
            <pc:sldMk cId="1830225328" sldId="259"/>
            <ac:spMk id="3" creationId="{93C13CB4-3F55-4E75-A746-DBE063DFC3A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B85AF-6A11-427B-AAB4-59B6623F84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310541-5F5A-47BD-926F-BFF462AB22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A44EBD-C551-47E4-84DD-D4FCE1298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35F38-A76B-402D-B431-74F960C2461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2043E7-22F4-417D-A698-DC2631A5C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FEFD4-05DE-4197-84A2-5B939D291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321D-194F-45E8-9DD3-DFB9C21996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0245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0F31F-95CD-4913-8303-21665B23D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F29A0B-0205-44F0-87D7-E99F45C91B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0804D4-DDAA-44A3-BD08-3B20062C5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35F38-A76B-402D-B431-74F960C2461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A62352-E3AF-4558-9125-9880A1FCA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38938D-19AF-4037-8405-F60C4623E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321D-194F-45E8-9DD3-DFB9C21996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8130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927B5C-019F-4C6E-AFF8-3C57D43493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FBEF5C-2DBB-4A09-94CB-9569650069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05F4B1-08ED-4C76-B13F-775007C3B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35F38-A76B-402D-B431-74F960C2461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A194-792F-466D-A980-403DE43DB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B1C105-F8CA-49C5-9AE3-343A245E5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321D-194F-45E8-9DD3-DFB9C21996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3567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83942-E30A-466A-B686-2FC7624FF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AED50-4522-43FD-B16A-96E61FCB34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6936B6-54C8-446F-B808-65FCA8A5A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35F38-A76B-402D-B431-74F960C2461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3002EA-3A1F-4068-932A-E6C27C8A9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103A69-2FE3-4DD7-8D60-CB4D2B01F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321D-194F-45E8-9DD3-DFB9C21996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7030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EBF2C-5EA2-4E0E-A458-B48ACFC9F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525156-C080-43A5-B4A8-689CCAF239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74F08C-BE5F-4656-8DB2-87B33ED89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35F38-A76B-402D-B431-74F960C2461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0C1ED2-98BD-46BF-AD87-415D83071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46BF7-B662-4F2A-8324-3E7DCB136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321D-194F-45E8-9DD3-DFB9C21996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6402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AC1D91-D0B4-4B0C-AC13-60DFA65C8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A03587-8CE1-4D48-9AB7-6E4E01E22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A177CF-33F3-41F9-928D-A324CA59DF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1BE835-2B95-495D-94EF-823A63596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35F38-A76B-402D-B431-74F960C2461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5F0995-EEE2-4202-9A14-D7AA7C827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0BFCA3-A046-4FB0-B4E3-2957E6B9C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321D-194F-45E8-9DD3-DFB9C21996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2054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9BFF2-7FCB-4431-A0D3-0C7618A4A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A6E4AF-BEC3-4EBE-9665-D324FB2F1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B75D9C-2802-42A7-9D37-ADD7EB5587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9CD1C3-DEF7-460A-B2A8-AC92AAECC8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FDB7AB-E143-48C0-847A-A9FE7CE08E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8DCD-1883-4AAA-907B-6BB2EC277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35F38-A76B-402D-B431-74F960C2461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D7B1B8-25E4-4F42-89AF-10747595D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55AF5F-ACEB-41AA-BB73-C70FF49FA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321D-194F-45E8-9DD3-DFB9C21996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7772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E0277B-DF23-44AB-B553-9495D33F3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605F2C-84AE-445E-BB0E-D8FF4233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35F38-A76B-402D-B431-74F960C2461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1E6802-1EDF-4302-B2A4-860E03B8B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477346-C781-4A7B-A750-12EDCA472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321D-194F-45E8-9DD3-DFB9C21996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3405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BD1705-F503-453C-8C9F-4885ABFEC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35F38-A76B-402D-B431-74F960C2461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A82020-9BA1-47D8-8286-3A0967485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4BB1E7-C3F6-49E3-ACC5-35E31AF3D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321D-194F-45E8-9DD3-DFB9C21996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9156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FB62E-442B-4656-BD6F-C0102F128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FD866F-7BAA-4D7C-9617-750AC17C0F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0629B-FA24-4CCD-8AB4-F0413D09BC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0D616D-2B14-4F97-A12E-253088805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35F38-A76B-402D-B431-74F960C2461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D774F2-20E2-4838-A1AB-96EAD6950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D85B4A-EF8E-4A27-86C5-284940C94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321D-194F-45E8-9DD3-DFB9C21996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6029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34254-76EA-4EE6-A19A-BAE3F8F05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08266D-B900-48C9-AAD4-CD9528C241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B9EB1E-D2D0-44E1-A2AC-08520F4A47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867252-DCFE-489A-BE39-656D4D8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35F38-A76B-402D-B431-74F960C2461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3299A4-FF13-423F-BA25-CF28B487A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67530C-41FC-497F-82D7-854DC241B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321D-194F-45E8-9DD3-DFB9C21996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262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055B5E4-29DA-4314-A6F5-8B6DC7921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1297C2-AC96-4EEC-8E70-EA055C0CEA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06EFE4-9CA4-4D97-8218-C6CC453FB0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35F38-A76B-402D-B431-74F960C24612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D9E82-9933-4A7F-AB69-87C0D0D47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055F28-49B2-4761-B3E5-D7A597E338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321D-194F-45E8-9DD3-DFB9C21996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839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3C13CB4-3F55-4E75-A746-DBE063DFC3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09625"/>
            <a:ext cx="9144000" cy="5356044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praise ye the Lord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Praise Him in the height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Rejoice in His word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Ye angels of light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Ye heavens adore Him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By whom ye were made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worship before Him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brightness arrayed</a:t>
            </a:r>
          </a:p>
        </p:txBody>
      </p:sp>
    </p:spTree>
    <p:extLst>
      <p:ext uri="{BB962C8B-B14F-4D97-AF65-F5344CB8AC3E}">
        <p14:creationId xmlns:p14="http://schemas.microsoft.com/office/powerpoint/2010/main" val="1938796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3C13CB4-3F55-4E75-A746-DBE063DFC3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52475"/>
            <a:ext cx="9144000" cy="5029200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praise ye the Lord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Praise Him upon earth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tuneful accord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Ye sons of new birth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Praise Him who hath brought you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His grace from above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Praise Him who hath taught you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sing of His love</a:t>
            </a:r>
          </a:p>
        </p:txBody>
      </p:sp>
    </p:spTree>
    <p:extLst>
      <p:ext uri="{BB962C8B-B14F-4D97-AF65-F5344CB8AC3E}">
        <p14:creationId xmlns:p14="http://schemas.microsoft.com/office/powerpoint/2010/main" val="2442953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3C13CB4-3F55-4E75-A746-DBE063DFC3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14400"/>
            <a:ext cx="9144000" cy="5029200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praise ye the Lord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All things that give sound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Each jubilant chord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Re-echo around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Loud organs His glory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Forth tell in deep tone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sweet harp the story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Of what He hath done</a:t>
            </a:r>
          </a:p>
        </p:txBody>
      </p:sp>
    </p:spTree>
    <p:extLst>
      <p:ext uri="{BB962C8B-B14F-4D97-AF65-F5344CB8AC3E}">
        <p14:creationId xmlns:p14="http://schemas.microsoft.com/office/powerpoint/2010/main" val="711700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3C13CB4-3F55-4E75-A746-DBE063DFC3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57522"/>
            <a:ext cx="9144000" cy="5142956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praise ye the Lord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Thanksgiving and song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Him be outpoured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All ages along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 love in creation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 heaven restored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 grace of salvation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praise ye the Lord</a:t>
            </a:r>
          </a:p>
          <a:p>
            <a:endParaRPr lang="en-AU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35124E-AC40-4180-A9FE-24CF7B83ED72}"/>
              </a:ext>
            </a:extLst>
          </p:cNvPr>
          <p:cNvSpPr/>
          <p:nvPr/>
        </p:nvSpPr>
        <p:spPr>
          <a:xfrm>
            <a:off x="200025" y="5855427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2686376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Henry Williams Baker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830225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2022-01-11T04:02:49Z</dcterms:created>
  <dcterms:modified xsi:type="dcterms:W3CDTF">2023-08-15T07:29:11Z</dcterms:modified>
</cp:coreProperties>
</file>