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E40BE9-BE19-4C7B-94D6-85B99355F256}" v="1" dt="2023-08-15T07:20:24.7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CE40BE9-BE19-4C7B-94D6-85B99355F256}"/>
    <pc:docChg chg="custSel modSld">
      <pc:chgData name="Narelle Wheaton" userId="6e1b2b30-480e-4f91-806b-6735d5b9e446" providerId="ADAL" clId="{ECE40BE9-BE19-4C7B-94D6-85B99355F256}" dt="2023-08-15T07:20:24.741" v="24"/>
      <pc:docMkLst>
        <pc:docMk/>
      </pc:docMkLst>
      <pc:sldChg chg="modSp mod">
        <pc:chgData name="Narelle Wheaton" userId="6e1b2b30-480e-4f91-806b-6735d5b9e446" providerId="ADAL" clId="{ECE40BE9-BE19-4C7B-94D6-85B99355F256}" dt="2023-08-15T07:18:15.290" v="14" actId="1076"/>
        <pc:sldMkLst>
          <pc:docMk/>
          <pc:sldMk cId="3821150600" sldId="256"/>
        </pc:sldMkLst>
        <pc:spChg chg="mod">
          <ac:chgData name="Narelle Wheaton" userId="6e1b2b30-480e-4f91-806b-6735d5b9e446" providerId="ADAL" clId="{ECE40BE9-BE19-4C7B-94D6-85B99355F256}" dt="2023-08-15T07:18:15.290" v="14" actId="1076"/>
          <ac:spMkLst>
            <pc:docMk/>
            <pc:sldMk cId="3821150600" sldId="256"/>
            <ac:spMk id="3" creationId="{C02BC367-4718-4B1B-903E-5B641A9E7DB7}"/>
          </ac:spMkLst>
        </pc:spChg>
      </pc:sldChg>
      <pc:sldChg chg="modSp mod">
        <pc:chgData name="Narelle Wheaton" userId="6e1b2b30-480e-4f91-806b-6735d5b9e446" providerId="ADAL" clId="{ECE40BE9-BE19-4C7B-94D6-85B99355F256}" dt="2023-08-15T07:18:26.302" v="17" actId="1076"/>
        <pc:sldMkLst>
          <pc:docMk/>
          <pc:sldMk cId="3265181693" sldId="257"/>
        </pc:sldMkLst>
        <pc:spChg chg="mod">
          <ac:chgData name="Narelle Wheaton" userId="6e1b2b30-480e-4f91-806b-6735d5b9e446" providerId="ADAL" clId="{ECE40BE9-BE19-4C7B-94D6-85B99355F256}" dt="2023-08-15T07:18:26.302" v="17" actId="1076"/>
          <ac:spMkLst>
            <pc:docMk/>
            <pc:sldMk cId="3265181693" sldId="257"/>
            <ac:spMk id="3" creationId="{C02BC367-4718-4B1B-903E-5B641A9E7DB7}"/>
          </ac:spMkLst>
        </pc:spChg>
      </pc:sldChg>
      <pc:sldChg chg="modSp mod">
        <pc:chgData name="Narelle Wheaton" userId="6e1b2b30-480e-4f91-806b-6735d5b9e446" providerId="ADAL" clId="{ECE40BE9-BE19-4C7B-94D6-85B99355F256}" dt="2023-08-15T07:20:13.709" v="20" actId="1076"/>
        <pc:sldMkLst>
          <pc:docMk/>
          <pc:sldMk cId="194103424" sldId="258"/>
        </pc:sldMkLst>
        <pc:spChg chg="mod">
          <ac:chgData name="Narelle Wheaton" userId="6e1b2b30-480e-4f91-806b-6735d5b9e446" providerId="ADAL" clId="{ECE40BE9-BE19-4C7B-94D6-85B99355F256}" dt="2023-08-15T07:20:13.709" v="20" actId="1076"/>
          <ac:spMkLst>
            <pc:docMk/>
            <pc:sldMk cId="194103424" sldId="258"/>
            <ac:spMk id="3" creationId="{C02BC367-4718-4B1B-903E-5B641A9E7DB7}"/>
          </ac:spMkLst>
        </pc:spChg>
      </pc:sldChg>
      <pc:sldChg chg="addSp modSp">
        <pc:chgData name="Narelle Wheaton" userId="6e1b2b30-480e-4f91-806b-6735d5b9e446" providerId="ADAL" clId="{ECE40BE9-BE19-4C7B-94D6-85B99355F256}" dt="2023-08-15T07:20:24.741" v="24"/>
        <pc:sldMkLst>
          <pc:docMk/>
          <pc:sldMk cId="1392402567" sldId="259"/>
        </pc:sldMkLst>
        <pc:spChg chg="add mod">
          <ac:chgData name="Narelle Wheaton" userId="6e1b2b30-480e-4f91-806b-6735d5b9e446" providerId="ADAL" clId="{ECE40BE9-BE19-4C7B-94D6-85B99355F256}" dt="2023-08-15T07:20:24.741" v="24"/>
          <ac:spMkLst>
            <pc:docMk/>
            <pc:sldMk cId="1392402567" sldId="259"/>
            <ac:spMk id="2" creationId="{295DE9E5-76E0-8E57-C95B-0E2A2D8216F7}"/>
          </ac:spMkLst>
        </pc:spChg>
      </pc:sldChg>
      <pc:sldChg chg="delSp modSp mod">
        <pc:chgData name="Narelle Wheaton" userId="6e1b2b30-480e-4f91-806b-6735d5b9e446" providerId="ADAL" clId="{ECE40BE9-BE19-4C7B-94D6-85B99355F256}" dt="2023-08-15T07:20:24.102" v="23" actId="21"/>
        <pc:sldMkLst>
          <pc:docMk/>
          <pc:sldMk cId="1134869452" sldId="260"/>
        </pc:sldMkLst>
        <pc:spChg chg="del">
          <ac:chgData name="Narelle Wheaton" userId="6e1b2b30-480e-4f91-806b-6735d5b9e446" providerId="ADAL" clId="{ECE40BE9-BE19-4C7B-94D6-85B99355F256}" dt="2023-08-15T07:20:24.102" v="23" actId="21"/>
          <ac:spMkLst>
            <pc:docMk/>
            <pc:sldMk cId="1134869452" sldId="260"/>
            <ac:spMk id="2" creationId="{99952A83-3285-4158-B07D-FE3EB375A73F}"/>
          </ac:spMkLst>
        </pc:spChg>
        <pc:spChg chg="mod">
          <ac:chgData name="Narelle Wheaton" userId="6e1b2b30-480e-4f91-806b-6735d5b9e446" providerId="ADAL" clId="{ECE40BE9-BE19-4C7B-94D6-85B99355F256}" dt="2023-08-15T07:20:20.340" v="22" actId="1076"/>
          <ac:spMkLst>
            <pc:docMk/>
            <pc:sldMk cId="1134869452" sldId="260"/>
            <ac:spMk id="3" creationId="{C02BC367-4718-4B1B-903E-5B641A9E7DB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62A44-8270-4D12-AEE8-70AD2D5736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605BB6-A842-4817-A246-6C7D640D0D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3FF415-3ABE-44C1-9814-941983701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C99E9-7919-4ECA-9A0B-F404C4D215D0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96F944-F34E-4F25-8D8A-C1CA5401A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2C0FCB-F2C7-4359-A659-1098C3948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A6C79-087A-4B91-BDBC-7CBF2D2C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8583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C875F-50F1-48B5-8473-0CF3E6457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163218-6F97-4870-A9D6-110B1704A5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3ED80-57D4-46D9-84A1-C2A8E8624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C99E9-7919-4ECA-9A0B-F404C4D215D0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12846C-E6E7-4468-8DCE-30F016F1C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4188A9-F94B-4D98-8239-9960C5B86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A6C79-087A-4B91-BDBC-7CBF2D2C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190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CCF9C4-9274-454E-A25B-1990BEE8F0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1385A1-DFB0-41BB-9011-E8F60E7D9A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2189DD-C817-4AFC-B8A5-7DAC69D26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C99E9-7919-4ECA-9A0B-F404C4D215D0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59260E-408A-4115-A38A-3A50BD967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2DA4FE-1E9D-4CC1-B795-88846A24E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A6C79-087A-4B91-BDBC-7CBF2D2C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4519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30A6A-9640-470E-B637-A11897AF5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82E5CB-772D-44B0-B7C7-4C1A5FAFCA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9CE099-54CA-4A6D-9286-A9A42B3DC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C99E9-7919-4ECA-9A0B-F404C4D215D0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6F54D8-FBDB-442D-BB48-ED0972461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6B152F-3277-4088-BEBA-F8A5B6D39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A6C79-087A-4B91-BDBC-7CBF2D2C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7098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A0330-5766-46FC-A7C9-3E7CC7BCD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124465-2ACF-470A-813A-665EC42B14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49B287-BCFB-4F1B-804A-323515F75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C99E9-7919-4ECA-9A0B-F404C4D215D0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B53214-FF35-480B-8A11-4A28DADC9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A74F1D-EE7E-4E0A-9E42-EAF3688CC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A6C79-087A-4B91-BDBC-7CBF2D2C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1097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A3CCC7-5B77-478E-AEB0-A9602B1BA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006543-86F1-4B40-8FC1-088251CD89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37F4EA-B04C-4C17-9C1C-0FCE820A0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9DDA56-CAEE-4E06-8702-7C5DA0F49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C99E9-7919-4ECA-9A0B-F404C4D215D0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0AF9E-64D5-402E-BF1B-48DDABD69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E2F36-6A90-4FE7-9771-574C3A53F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A6C79-087A-4B91-BDBC-7CBF2D2C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5629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2C3A7-AAE9-475D-9014-1B088D55C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1FCCC6-112B-434C-B00E-0131FECC0B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81691F-ADCF-473C-AED8-A693BC316B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091516-EE21-4B12-B180-D9D1B3EDCB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9FB294-789C-4F92-BFDF-1CEDBF714E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A0C5EC-EEFE-44AD-8118-23DA7899E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C99E9-7919-4ECA-9A0B-F404C4D215D0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5F2938-5C1A-47D4-B43D-CC611C5D3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43B80B-BE5C-4B7D-B0E4-E781B5C2D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A6C79-087A-4B91-BDBC-7CBF2D2C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8197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0C83B-9596-459A-8A01-D77BBC8E2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74DDE-386E-42B1-8BCD-2CFAB8FE9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C99E9-7919-4ECA-9A0B-F404C4D215D0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0C53D4-A04C-4A90-B6C5-39BFEBEF0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10CA3B-67C2-4D35-8B71-8CFBE2F07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A6C79-087A-4B91-BDBC-7CBF2D2C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2390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9C2544-DC23-4AE7-89B3-02CEB9E0D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C99E9-7919-4ECA-9A0B-F404C4D215D0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561978-25D9-4837-B343-C6525CEFF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A53C11-34D4-48B5-A913-0E0A3560A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A6C79-087A-4B91-BDBC-7CBF2D2C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3013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60B33A-B53D-46ED-9F7A-E34D33D00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516FD6-C18A-4915-9DBC-0D8632AA4A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6F5A3C-53A7-4D47-B062-381AEC0EFB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204281-1CE9-4704-BD78-B47620E2E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C99E9-7919-4ECA-9A0B-F404C4D215D0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B42BAB-58D5-4F56-BCEA-4998CEF61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5CE017-22C5-4F4D-B7FE-DA195DFBF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A6C79-087A-4B91-BDBC-7CBF2D2C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3215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1CB14-BAD9-4C8B-82C4-D2F3E3493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1DF8D0-5717-4214-8108-C86082C859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F030C4-6074-4560-B53D-D4A7FD6428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1BE9F6-61DC-4F57-A939-C748D831C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C99E9-7919-4ECA-9A0B-F404C4D215D0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A7EC13-58FB-4E10-8BAF-96D8C032B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F30CAE-7EFC-4644-BF4B-E487F9FDA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A6C79-087A-4B91-BDBC-7CBF2D2C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4980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DCB4BC-D908-4B97-AD04-889CAA013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818AAA-14D3-4350-9727-BF61A44615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96019B-F9FC-44BE-95DB-129422E0AC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C99E9-7919-4ECA-9A0B-F404C4D215D0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612B49-0F3C-497B-97DE-F9479B593A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C3C72F-B754-40FE-879F-2788650FE0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EA6C79-087A-4B91-BDBC-7CBF2D2C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85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2BC367-4718-4B1B-903E-5B641A9E7D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47846"/>
            <a:ext cx="9144000" cy="3562307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King of kings majesty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God of heaven living in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Gentle Saviour closest friend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Strong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deliv'rer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beginning and end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All within me falls at Your throne</a:t>
            </a:r>
          </a:p>
        </p:txBody>
      </p:sp>
    </p:spTree>
    <p:extLst>
      <p:ext uri="{BB962C8B-B14F-4D97-AF65-F5344CB8AC3E}">
        <p14:creationId xmlns:p14="http://schemas.microsoft.com/office/powerpoint/2010/main" val="3821150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2BC367-4718-4B1B-903E-5B641A9E7D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3815"/>
            <a:ext cx="9144000" cy="2890370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Your majesty I can but bow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lay my all before You now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royal robes I don't deserve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live to serve Your majesty</a:t>
            </a:r>
          </a:p>
        </p:txBody>
      </p:sp>
    </p:spTree>
    <p:extLst>
      <p:ext uri="{BB962C8B-B14F-4D97-AF65-F5344CB8AC3E}">
        <p14:creationId xmlns:p14="http://schemas.microsoft.com/office/powerpoint/2010/main" val="3265181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2BC367-4718-4B1B-903E-5B641A9E7D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58987"/>
            <a:ext cx="9144000" cy="3340026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Earth and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heav'n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worship You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Love eternal faithful and true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Who bought the nations ransomed souls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Brought this sinner near to Your throne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All within me cries out in praise</a:t>
            </a:r>
          </a:p>
        </p:txBody>
      </p:sp>
    </p:spTree>
    <p:extLst>
      <p:ext uri="{BB962C8B-B14F-4D97-AF65-F5344CB8AC3E}">
        <p14:creationId xmlns:p14="http://schemas.microsoft.com/office/powerpoint/2010/main" val="194103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2BC367-4718-4B1B-903E-5B641A9E7D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3815"/>
            <a:ext cx="9144000" cy="289037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Your majesty I can but bow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lay my all before You now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royal robes I don't deserve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live to serve Your majesty</a:t>
            </a:r>
          </a:p>
        </p:txBody>
      </p:sp>
    </p:spTree>
    <p:extLst>
      <p:ext uri="{BB962C8B-B14F-4D97-AF65-F5344CB8AC3E}">
        <p14:creationId xmlns:p14="http://schemas.microsoft.com/office/powerpoint/2010/main" val="1134869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2BC367-4718-4B1B-903E-5B641A9E7D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93364"/>
            <a:ext cx="9144000" cy="1492836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Ending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I live to serve Your majesty</a:t>
            </a:r>
          </a:p>
          <a:p>
            <a:endParaRPr lang="en-A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95DE9E5-76E0-8E57-C95B-0E2A2D8216F7}"/>
              </a:ext>
            </a:extLst>
          </p:cNvPr>
          <p:cNvSpPr/>
          <p:nvPr/>
        </p:nvSpPr>
        <p:spPr>
          <a:xfrm>
            <a:off x="314325" y="5674311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1581778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Jarrod Cooper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© 1996 Sovereign Lifestyle Music (Admin. by Crossroad Distributors Pty. Ltd.)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3924025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177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2022-01-06T07:53:41Z</dcterms:created>
  <dcterms:modified xsi:type="dcterms:W3CDTF">2023-08-15T07:20:31Z</dcterms:modified>
</cp:coreProperties>
</file>