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557C8-CE3C-1344-5CD7-0379A385F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5AE66-1B49-CC12-E163-4A37DD99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F8A1-2784-0433-0FE2-6CA8F1B5D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99626-7F57-4323-BB4A-48E3D6D8FE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905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A53F2-EA49-BECC-ABAA-AD5E8AA98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4D4D8-DC15-341E-7856-63720F83D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5631B-7EA5-7EE7-FC17-C7CFC1E37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A4750-F415-44C7-8C84-612D4B0F7C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1709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A096B-D6E4-BA59-CBAE-3090EC02C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B1A10-E982-EAA8-72A4-4E29DB55F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32EFA-6511-0906-CAF3-6141C8F5D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D0D62-C914-435F-ACEF-DA2AFA183E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3086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AB593-F055-74BE-B364-7DDF68C6B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70548-E919-DDA9-4E9E-54C9F5747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0C03B-7C59-B365-0DFE-6580CB0E9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106A9-93A9-429D-B51E-E306CE51EA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403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189CD-8487-CF34-DC3C-7C08ADEE0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0B7BD-024A-B9C0-6025-DC50360A7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EC51-EBE8-3305-8D84-52212F375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008F7-AC09-4181-A217-DFAA06A5CA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9558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47AEA91-AB3D-0521-FBD2-90BD5E113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9F094B-1CC0-D381-FD12-BA7D6135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286636-2DC2-9861-405A-A983342B5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71899-5180-40A7-A680-9E304125D9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7524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6D66384-C06F-CF5D-B931-FCDAF6DB9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08F6E8E-90E9-C00C-154A-5272E69D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FE39E4C-754F-5901-91AE-635962282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A243-23A4-474D-BB1F-C55DD4A725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1625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4FEB68D-1755-1B38-97CC-87905C9A8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218D821-C110-CB06-DEBC-CF2B9D1EC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884F6FE-2232-012B-B9F2-96EFAD847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B1230-CD7D-4839-918A-9981CDA14B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029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B44FDC9-2E2F-9AE6-3A41-3D5825EEE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27686BD-8AAC-8FE1-055E-7114C7C06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FC1399-4439-77B1-A845-D17B76E43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1E3F9-18DE-44A5-B3C0-F4861B622D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3886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CF0F0F-CE2D-7CA5-78D8-1EC749036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DAC54F-CE4C-F8AE-23E2-57675E30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48B18B-12FC-2A98-E4E7-8D428A992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D218A-553B-4097-9A39-39679549B1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2625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EF7881-383A-E88C-50DC-1C91C7F7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5DE23E-B79B-CF6C-DA9A-6CE8F9CF8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151EA2-7B74-2DA6-9D15-5A512F316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A45E7-AABD-4D47-B2DB-9A933D5AEF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7599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D7AE8FF-D748-F6A8-C0C5-E47B4F28FE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797259-1581-4460-C2C6-A88928DE62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895B7-6DED-2C5F-411C-386F6D3274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C8D80-1F21-CFB6-9EBE-2AD6F6BEF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DDA7B-C5A7-12FE-EEFA-0F3F6CED8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D20454-ED31-4DE9-8296-6E716B30BD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52438FF2-726B-78FB-6788-6F8511DB9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432" y="1124694"/>
            <a:ext cx="10009187" cy="4608611"/>
          </a:xfrm>
        </p:spPr>
        <p:txBody>
          <a:bodyPr rtlCol="0">
            <a:normAutofit lnSpcReduction="10000"/>
          </a:bodyPr>
          <a:lstStyle/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Sealed by thy Spirit, 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Sealed by thy Spirit, 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Sealed by thy Spirit, 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Eternally thine;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Thus would I be 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thy service devoted;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Sealed by thy Spirit, </a:t>
            </a:r>
          </a:p>
          <a:p>
            <a:pPr lvl="2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Eternally thine.</a:t>
            </a:r>
          </a:p>
        </p:txBody>
      </p:sp>
      <p:sp>
        <p:nvSpPr>
          <p:cNvPr id="2051" name="Rectangle 5">
            <a:extLst>
              <a:ext uri="{FF2B5EF4-FFF2-40B4-BE49-F238E27FC236}">
                <a16:creationId xmlns:a16="http://schemas.microsoft.com/office/drawing/2014/main" id="{D69AC0A9-2A8F-134C-7C13-A55476153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1341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200">
                <a:latin typeface="akagi_probook"/>
              </a:rPr>
              <a:t>CCLI Song # 7102980</a:t>
            </a:r>
          </a:p>
          <a:p>
            <a:pPr eaLnBrk="1" hangingPunct="1"/>
            <a:r>
              <a:rPr lang="en-AU" altLang="en-US" sz="1200">
                <a:latin typeface="akagi_probook"/>
              </a:rPr>
              <a:t>Jenny Berry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2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/>
            <a:r>
              <a:rPr lang="en-AU" altLang="en-US" sz="12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81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52. Sealed by thy Spirit</dc:title>
  <dc:creator>E. Langley Smith</dc:creator>
  <cp:lastModifiedBy>Narelle Wheaton</cp:lastModifiedBy>
  <cp:revision>3</cp:revision>
  <dcterms:created xsi:type="dcterms:W3CDTF">2001-03-13T22:33:41Z</dcterms:created>
  <dcterms:modified xsi:type="dcterms:W3CDTF">2023-08-14T07:31:12Z</dcterms:modified>
</cp:coreProperties>
</file>