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F0437F94-8509-4CE9-9F3B-5859B929B788}"/>
    <pc:docChg chg="modSld">
      <pc:chgData name="Narelle Wheaton" userId="6e1b2b30-480e-4f91-806b-6735d5b9e446" providerId="ADAL" clId="{F0437F94-8509-4CE9-9F3B-5859B929B788}" dt="2023-08-14T07:32:21.968" v="27" actId="1076"/>
      <pc:docMkLst>
        <pc:docMk/>
      </pc:docMkLst>
      <pc:sldChg chg="modSp mod">
        <pc:chgData name="Narelle Wheaton" userId="6e1b2b30-480e-4f91-806b-6735d5b9e446" providerId="ADAL" clId="{F0437F94-8509-4CE9-9F3B-5859B929B788}" dt="2023-08-14T07:31:38.196" v="14" actId="1076"/>
        <pc:sldMkLst>
          <pc:docMk/>
          <pc:sldMk cId="3505673106" sldId="256"/>
        </pc:sldMkLst>
        <pc:spChg chg="mod">
          <ac:chgData name="Narelle Wheaton" userId="6e1b2b30-480e-4f91-806b-6735d5b9e446" providerId="ADAL" clId="{F0437F94-8509-4CE9-9F3B-5859B929B788}" dt="2023-08-14T07:31:38.196" v="14" actId="1076"/>
          <ac:spMkLst>
            <pc:docMk/>
            <pc:sldMk cId="3505673106" sldId="256"/>
            <ac:spMk id="3" creationId="{6B5A2A44-7345-49C1-B29A-FEBBFFF4E7FF}"/>
          </ac:spMkLst>
        </pc:spChg>
      </pc:sldChg>
      <pc:sldChg chg="modSp mod">
        <pc:chgData name="Narelle Wheaton" userId="6e1b2b30-480e-4f91-806b-6735d5b9e446" providerId="ADAL" clId="{F0437F94-8509-4CE9-9F3B-5859B929B788}" dt="2023-08-14T07:31:54.502" v="18" actId="404"/>
        <pc:sldMkLst>
          <pc:docMk/>
          <pc:sldMk cId="2103051545" sldId="257"/>
        </pc:sldMkLst>
        <pc:spChg chg="mod">
          <ac:chgData name="Narelle Wheaton" userId="6e1b2b30-480e-4f91-806b-6735d5b9e446" providerId="ADAL" clId="{F0437F94-8509-4CE9-9F3B-5859B929B788}" dt="2023-08-14T07:31:54.502" v="18" actId="404"/>
          <ac:spMkLst>
            <pc:docMk/>
            <pc:sldMk cId="2103051545" sldId="257"/>
            <ac:spMk id="3" creationId="{6B5A2A44-7345-49C1-B29A-FEBBFFF4E7FF}"/>
          </ac:spMkLst>
        </pc:spChg>
      </pc:sldChg>
      <pc:sldChg chg="modSp mod">
        <pc:chgData name="Narelle Wheaton" userId="6e1b2b30-480e-4f91-806b-6735d5b9e446" providerId="ADAL" clId="{F0437F94-8509-4CE9-9F3B-5859B929B788}" dt="2023-08-14T07:32:04.554" v="21" actId="1076"/>
        <pc:sldMkLst>
          <pc:docMk/>
          <pc:sldMk cId="1467564918" sldId="258"/>
        </pc:sldMkLst>
        <pc:spChg chg="mod">
          <ac:chgData name="Narelle Wheaton" userId="6e1b2b30-480e-4f91-806b-6735d5b9e446" providerId="ADAL" clId="{F0437F94-8509-4CE9-9F3B-5859B929B788}" dt="2023-08-14T07:32:04.554" v="21" actId="1076"/>
          <ac:spMkLst>
            <pc:docMk/>
            <pc:sldMk cId="1467564918" sldId="258"/>
            <ac:spMk id="3" creationId="{6B5A2A44-7345-49C1-B29A-FEBBFFF4E7FF}"/>
          </ac:spMkLst>
        </pc:spChg>
      </pc:sldChg>
      <pc:sldChg chg="modSp mod">
        <pc:chgData name="Narelle Wheaton" userId="6e1b2b30-480e-4f91-806b-6735d5b9e446" providerId="ADAL" clId="{F0437F94-8509-4CE9-9F3B-5859B929B788}" dt="2023-08-14T07:32:21.968" v="27" actId="1076"/>
        <pc:sldMkLst>
          <pc:docMk/>
          <pc:sldMk cId="2760498581" sldId="259"/>
        </pc:sldMkLst>
        <pc:spChg chg="mod">
          <ac:chgData name="Narelle Wheaton" userId="6e1b2b30-480e-4f91-806b-6735d5b9e446" providerId="ADAL" clId="{F0437F94-8509-4CE9-9F3B-5859B929B788}" dt="2023-08-14T07:32:21.968" v="27" actId="1076"/>
          <ac:spMkLst>
            <pc:docMk/>
            <pc:sldMk cId="2760498581" sldId="259"/>
            <ac:spMk id="3" creationId="{6B5A2A44-7345-49C1-B29A-FEBBFFF4E7FF}"/>
          </ac:spMkLst>
        </pc:spChg>
      </pc:sldChg>
      <pc:sldChg chg="modSp mod">
        <pc:chgData name="Narelle Wheaton" userId="6e1b2b30-480e-4f91-806b-6735d5b9e446" providerId="ADAL" clId="{F0437F94-8509-4CE9-9F3B-5859B929B788}" dt="2023-08-14T07:32:12.812" v="24" actId="1076"/>
        <pc:sldMkLst>
          <pc:docMk/>
          <pc:sldMk cId="552116063" sldId="260"/>
        </pc:sldMkLst>
        <pc:spChg chg="mod">
          <ac:chgData name="Narelle Wheaton" userId="6e1b2b30-480e-4f91-806b-6735d5b9e446" providerId="ADAL" clId="{F0437F94-8509-4CE9-9F3B-5859B929B788}" dt="2023-08-14T07:32:12.812" v="24" actId="1076"/>
          <ac:spMkLst>
            <pc:docMk/>
            <pc:sldMk cId="552116063" sldId="260"/>
            <ac:spMk id="3" creationId="{6B5A2A44-7345-49C1-B29A-FEBBFFF4E7F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EA34-4F86-453B-ABE0-60C0B43D5050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EA516-B433-4542-BEB0-DF71B7AA3D8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2954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EA34-4F86-453B-ABE0-60C0B43D5050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EA516-B433-4542-BEB0-DF71B7AA3D8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46796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EA34-4F86-453B-ABE0-60C0B43D5050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EA516-B433-4542-BEB0-DF71B7AA3D8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40953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EA34-4F86-453B-ABE0-60C0B43D5050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EA516-B433-4542-BEB0-DF71B7AA3D8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2013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EA34-4F86-453B-ABE0-60C0B43D5050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EA516-B433-4542-BEB0-DF71B7AA3D8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4188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EA34-4F86-453B-ABE0-60C0B43D5050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EA516-B433-4542-BEB0-DF71B7AA3D8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4217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EA34-4F86-453B-ABE0-60C0B43D5050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EA516-B433-4542-BEB0-DF71B7AA3D8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2014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EA34-4F86-453B-ABE0-60C0B43D5050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EA516-B433-4542-BEB0-DF71B7AA3D8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7028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EA34-4F86-453B-ABE0-60C0B43D5050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EA516-B433-4542-BEB0-DF71B7AA3D8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9810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EA34-4F86-453B-ABE0-60C0B43D5050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EA516-B433-4542-BEB0-DF71B7AA3D8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19760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EA34-4F86-453B-ABE0-60C0B43D5050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EA516-B433-4542-BEB0-DF71B7AA3D8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34387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3EA34-4F86-453B-ABE0-60C0B43D5050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7EA516-B433-4542-BEB0-DF71B7AA3D8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14197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B5A2A44-7345-49C1-B29A-FEBBFFF4E7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45879"/>
            <a:ext cx="9144000" cy="2966241"/>
          </a:xfrm>
        </p:spPr>
        <p:txBody>
          <a:bodyPr>
            <a:normAutofit/>
          </a:bodyPr>
          <a:lstStyle/>
          <a:p>
            <a:r>
              <a:rPr lang="en-AU" sz="2000" dirty="0"/>
              <a:t>Verse 1</a:t>
            </a:r>
          </a:p>
          <a:p>
            <a:r>
              <a:rPr lang="en-AU" sz="4000" dirty="0"/>
              <a:t>Spirit divine, attend our prayers</a:t>
            </a:r>
            <a:br>
              <a:rPr lang="en-AU" sz="4000" dirty="0"/>
            </a:br>
            <a:r>
              <a:rPr lang="en-AU" sz="4000" dirty="0"/>
              <a:t>And make this house Thy home;</a:t>
            </a:r>
            <a:br>
              <a:rPr lang="en-AU" sz="4000" dirty="0"/>
            </a:br>
            <a:r>
              <a:rPr lang="en-AU" sz="4000" dirty="0"/>
              <a:t>Descend with all Thy gracious powers;</a:t>
            </a:r>
            <a:br>
              <a:rPr lang="en-AU" sz="4000" dirty="0"/>
            </a:br>
            <a:r>
              <a:rPr lang="en-AU" sz="4000" dirty="0"/>
              <a:t>O come, great Spirit, come.</a:t>
            </a:r>
          </a:p>
        </p:txBody>
      </p:sp>
    </p:spTree>
    <p:extLst>
      <p:ext uri="{BB962C8B-B14F-4D97-AF65-F5344CB8AC3E}">
        <p14:creationId xmlns:p14="http://schemas.microsoft.com/office/powerpoint/2010/main" val="3505673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B5A2A44-7345-49C1-B29A-FEBBFFF4E7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8611"/>
            <a:ext cx="9144000" cy="2800778"/>
          </a:xfrm>
        </p:spPr>
        <p:txBody>
          <a:bodyPr>
            <a:normAutofit/>
          </a:bodyPr>
          <a:lstStyle/>
          <a:p>
            <a:r>
              <a:rPr lang="en-AU" sz="2000" dirty="0"/>
              <a:t>Verse 2.</a:t>
            </a:r>
            <a:br>
              <a:rPr lang="en-AU" dirty="0"/>
            </a:br>
            <a:r>
              <a:rPr lang="en-AU" sz="4000" dirty="0"/>
              <a:t>Come as the light, to us reveal</a:t>
            </a:r>
            <a:br>
              <a:rPr lang="en-AU" sz="4000" dirty="0"/>
            </a:br>
            <a:r>
              <a:rPr lang="en-AU" sz="4000" dirty="0"/>
              <a:t>Our emptiness and woe;</a:t>
            </a:r>
            <a:br>
              <a:rPr lang="en-AU" sz="4000" dirty="0"/>
            </a:br>
            <a:r>
              <a:rPr lang="en-AU" sz="4000" dirty="0"/>
              <a:t>And lead us in those paths of life</a:t>
            </a:r>
            <a:br>
              <a:rPr lang="en-AU" sz="4000" dirty="0"/>
            </a:br>
            <a:r>
              <a:rPr lang="en-AU" sz="4000" dirty="0"/>
              <a:t>Where all the righteous go.</a:t>
            </a:r>
          </a:p>
        </p:txBody>
      </p:sp>
    </p:spTree>
    <p:extLst>
      <p:ext uri="{BB962C8B-B14F-4D97-AF65-F5344CB8AC3E}">
        <p14:creationId xmlns:p14="http://schemas.microsoft.com/office/powerpoint/2010/main" val="2103051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B5A2A44-7345-49C1-B29A-FEBBFFF4E7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3925"/>
            <a:ext cx="9144000" cy="2670150"/>
          </a:xfrm>
        </p:spPr>
        <p:txBody>
          <a:bodyPr>
            <a:normAutofit/>
          </a:bodyPr>
          <a:lstStyle/>
          <a:p>
            <a:r>
              <a:rPr lang="en-AU" sz="2000" dirty="0"/>
              <a:t>Verse 3.</a:t>
            </a:r>
            <a:br>
              <a:rPr lang="en-AU" dirty="0"/>
            </a:br>
            <a:r>
              <a:rPr lang="en-AU" sz="4000" dirty="0"/>
              <a:t>Come as a fire, and purge our hearts</a:t>
            </a:r>
            <a:br>
              <a:rPr lang="en-AU" sz="4000" dirty="0"/>
            </a:br>
            <a:r>
              <a:rPr lang="en-AU" sz="4000" dirty="0"/>
              <a:t>Like sacrificial flame;</a:t>
            </a:r>
            <a:br>
              <a:rPr lang="en-AU" sz="4000" dirty="0"/>
            </a:br>
            <a:r>
              <a:rPr lang="en-AU" sz="4000" dirty="0"/>
              <a:t>Let our whole soul an offering be</a:t>
            </a:r>
            <a:br>
              <a:rPr lang="en-AU" sz="4000" dirty="0"/>
            </a:br>
            <a:r>
              <a:rPr lang="en-AU" sz="4000" dirty="0"/>
              <a:t>To our redeemer's name.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675649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B5A2A44-7345-49C1-B29A-FEBBFFF4E7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85216"/>
            <a:ext cx="9144000" cy="2687567"/>
          </a:xfrm>
        </p:spPr>
        <p:txBody>
          <a:bodyPr>
            <a:normAutofit/>
          </a:bodyPr>
          <a:lstStyle/>
          <a:p>
            <a:r>
              <a:rPr lang="en-AU" sz="2000" dirty="0"/>
              <a:t>Verse 4.</a:t>
            </a:r>
            <a:br>
              <a:rPr lang="en-AU" dirty="0"/>
            </a:br>
            <a:r>
              <a:rPr lang="en-AU" sz="4000" dirty="0"/>
              <a:t>Come as the dew, and sweetly bless</a:t>
            </a:r>
            <a:br>
              <a:rPr lang="en-AU" sz="4000" dirty="0"/>
            </a:br>
            <a:r>
              <a:rPr lang="en-AU" sz="4000" dirty="0"/>
              <a:t>This consecrated hour;</a:t>
            </a:r>
            <a:br>
              <a:rPr lang="en-AU" sz="4000" dirty="0"/>
            </a:br>
            <a:r>
              <a:rPr lang="en-AU" sz="4000" dirty="0"/>
              <a:t>May barrenness rejoice to own</a:t>
            </a:r>
            <a:br>
              <a:rPr lang="en-AU" sz="4000" dirty="0"/>
            </a:br>
            <a:r>
              <a:rPr lang="en-AU" sz="4000" dirty="0"/>
              <a:t>Thy fertilizing power.</a:t>
            </a:r>
          </a:p>
        </p:txBody>
      </p:sp>
    </p:spTree>
    <p:extLst>
      <p:ext uri="{BB962C8B-B14F-4D97-AF65-F5344CB8AC3E}">
        <p14:creationId xmlns:p14="http://schemas.microsoft.com/office/powerpoint/2010/main" val="552116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B5A2A44-7345-49C1-B29A-FEBBFFF4E7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46028"/>
            <a:ext cx="9144000" cy="2765944"/>
          </a:xfrm>
        </p:spPr>
        <p:txBody>
          <a:bodyPr>
            <a:normAutofit/>
          </a:bodyPr>
          <a:lstStyle/>
          <a:p>
            <a:r>
              <a:rPr lang="en-AU" sz="2000" dirty="0"/>
              <a:t>Verse 5.</a:t>
            </a:r>
            <a:br>
              <a:rPr lang="en-AU" dirty="0"/>
            </a:br>
            <a:r>
              <a:rPr lang="en-AU" sz="4000" dirty="0"/>
              <a:t>Come as the dove and spread Thy wings,</a:t>
            </a:r>
            <a:br>
              <a:rPr lang="en-AU" sz="4000" dirty="0"/>
            </a:br>
            <a:r>
              <a:rPr lang="en-AU" sz="4000" dirty="0"/>
              <a:t>The wings of peaceful love;</a:t>
            </a:r>
            <a:br>
              <a:rPr lang="en-AU" sz="4000" dirty="0"/>
            </a:br>
            <a:r>
              <a:rPr lang="en-AU" sz="4000" dirty="0"/>
              <a:t>And let Thy host on earth become</a:t>
            </a:r>
            <a:br>
              <a:rPr lang="en-AU" sz="4000" dirty="0"/>
            </a:br>
            <a:r>
              <a:rPr lang="en-AU" sz="4000" dirty="0"/>
              <a:t>Blest as the host above.</a:t>
            </a:r>
            <a:endParaRPr lang="en-AU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FFA6E38-2082-409F-BF1E-00743921B4E4}"/>
              </a:ext>
            </a:extLst>
          </p:cNvPr>
          <p:cNvSpPr/>
          <p:nvPr/>
        </p:nvSpPr>
        <p:spPr>
          <a:xfrm>
            <a:off x="233778" y="5766047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dirty="0">
                <a:latin typeface="akagi_probook"/>
              </a:rPr>
              <a:t>CCLI Song # 2836511</a:t>
            </a:r>
          </a:p>
          <a:p>
            <a:r>
              <a:rPr lang="en-AU" sz="1050" dirty="0">
                <a:latin typeface="akagi_probook"/>
              </a:rPr>
              <a:t>Andrew Reed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dirty="0">
                <a:latin typeface="akagi_probook"/>
              </a:rPr>
              <a:t>Public Domain</a:t>
            </a:r>
          </a:p>
          <a:p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i="1" dirty="0">
              <a:latin typeface="akagi_probook"/>
            </a:endParaRPr>
          </a:p>
          <a:p>
            <a:r>
              <a:rPr lang="en-AU" sz="1050" dirty="0">
                <a:latin typeface="akagi_probook"/>
              </a:rPr>
              <a:t>CCLI Licence #</a:t>
            </a:r>
            <a:endParaRPr lang="en-AU" sz="1050" b="0" i="0" dirty="0">
              <a:effectLst/>
              <a:latin typeface="akagi_probook"/>
            </a:endParaRPr>
          </a:p>
        </p:txBody>
      </p:sp>
    </p:spTree>
    <p:extLst>
      <p:ext uri="{BB962C8B-B14F-4D97-AF65-F5344CB8AC3E}">
        <p14:creationId xmlns:p14="http://schemas.microsoft.com/office/powerpoint/2010/main" val="27604985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193</Words>
  <Application>Microsoft Office PowerPoint</Application>
  <PresentationFormat>Widescreen</PresentationFormat>
  <Paragraphs>11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2021-12-22T06:07:12Z</dcterms:created>
  <dcterms:modified xsi:type="dcterms:W3CDTF">2023-08-14T07:32:28Z</dcterms:modified>
</cp:coreProperties>
</file>