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FF520-FB3F-52D4-3852-0A99849FB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4C806-1DF4-48EB-BAF0-BCC047CC903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25C28-B26F-1572-E3B6-3EC429015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D390C-4D76-F677-D4DE-60F3D6A57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BAA8F-9DC7-40BB-9F7F-FE8A5B48BF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38611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EAD39-5065-386D-81C6-A285C72BC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E8EE5-37DA-40CA-8AA1-6B60E49165A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42F46-F6ED-036A-C354-3EA507520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464A53-4140-E0F2-FA12-04AC6980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55B8B-1656-4B9F-B26A-8E2B5DEA9C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847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4D37A-A6D1-2571-D3E7-473664B64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95453-F0A1-4DA5-9976-C2E3BA0F033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BA410-EA43-826D-5A15-F273152A5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03E6B-C1B4-0766-B603-1B09DC393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75267-7C3C-4BF3-8189-581A82E21B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300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D13E8-0D6E-CE7F-056E-62C47B64D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23B3-40AD-45B6-898A-79AA8FEC862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F34AC-7EB1-1F09-9727-D89B427BD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AEE9A-A1A7-75C1-611D-4455C855A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FCB90-A48D-45E4-8596-7CC3ABD138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7869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44E41-26D3-2D26-75FB-13F3F9AF4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8AB3C-D357-4BD6-A36E-260D63445EB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9F811-A97C-C697-B6F3-1F80B74F5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5ECB7-FDE8-4C4B-85CE-B7EF3EA97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18CE0-6E99-4A36-9432-B687367BCB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989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A36AE8-CE63-F860-E912-406095F0A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43D99-54F2-422A-B1E2-E2A7CF7D5FA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42D743-8305-A8D9-A312-BD26EDBD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2FBE8D-D766-EA8F-9BC9-5523D14FF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97F9E-397B-46C6-8745-F8B1087397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966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08DABF1-A351-51FF-CDF4-AA2D137D9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99E9-7D6E-4A46-AF43-1EE6AF6286B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55C7CFA-271C-6868-47AA-ACD8BA529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DCB7185-324B-E778-596A-574406FDA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C50C8-7EA5-4B8E-97B7-F3E7F0E524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4263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A29B919-4780-D2D5-5A4B-F351DEBC3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2798D-3AF1-433F-B86A-69111C6E3E6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53FB85-2252-F441-DC5C-6CA79D1FC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6EF8455-9793-AC22-48BD-6D5DC38E8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783AB-E818-4129-8854-B2105CF8BF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5933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FE0B473-9F98-9B3A-F7C0-BA0E3DF3D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A8B69-DA82-4A71-ABC8-D5DE420084E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9F4F51C-AB42-FF59-2FC7-F92217774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F4D72B-DFEC-931E-BAE3-663DA97E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2B328-2CF2-45ED-A5F9-6C2F486632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58762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BCD949-A5A7-C1FF-F42F-95211699F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49F32-E6BA-450B-A000-3B146A57F41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8AEA37-19D7-D524-0466-B30149960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EC33C5-9AF7-41E5-EE29-E393E7C1D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174D4-96BA-40F9-9D88-1F00487CC3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0564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D76C6B-FCE7-7A0B-5FE8-A68574726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AFFC5-86D5-4D5D-A7AC-29FBCF9D7FB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37B2795-6E92-2080-FED8-788982C3C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554213-2EFF-5A1F-7822-380708BD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AD728-1FC1-497A-9FF2-D691365391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3868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BA11AE-02A6-4F92-5F62-F66806BABA8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93D9970-3465-AA3D-FBDA-1FC77119FDD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1584E-44FE-7DBD-0419-B2406CAC95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171C0A-4964-42AF-8E35-9FDCFED0EF4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C361E-9789-2D8C-1493-439A5F3D79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13FD0-C17B-6CEC-27B6-029418A7AA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9E4A66-37E4-4410-AA1A-449274BFD4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A551F83-5E9A-BA48-6F1F-F5B109233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968" y="1700696"/>
            <a:ext cx="10152063" cy="345660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Jesus stand among 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At the meeting of our lives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 our sweet agreement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At the meeting of our eyes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8A954B4-69F6-8B77-17CB-0D3CADABC4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628775"/>
            <a:ext cx="9866313" cy="401002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Jesus we love You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 we gather here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Join our hearts in unity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take away our fear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BF75666-9AB8-0A2A-C12C-CE77CAF0E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268413"/>
            <a:ext cx="9937750" cy="43703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 to You we're gathering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Out of each and every land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Christ the love between 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At the joining of our hands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F31C0BA5-F56D-22C7-1E77-61DA99560D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916113"/>
            <a:ext cx="9937750" cy="37226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Jesus we love You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 we gather here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Join our hearts in unity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take away our fear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468370-6558-A6CA-048F-8AA6CE3847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268413"/>
            <a:ext cx="10225087" cy="31686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stand among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At the breaking of the bread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Join us as one body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we worship You our Head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D74F4F05-EDAA-1211-1E6A-85396A261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448" y="1567656"/>
            <a:ext cx="10080625" cy="3722687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Jesus we love You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So we gather here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Join our hearts in unity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take away our fear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162669-F84D-DD57-EFD4-2C44C82B2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5622925"/>
            <a:ext cx="4572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40155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Graham Kendrick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1977 Thankyou Music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171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2016-01-19T07:12:06Z</dcterms:created>
  <dcterms:modified xsi:type="dcterms:W3CDTF">2023-08-15T05:48:37Z</dcterms:modified>
</cp:coreProperties>
</file>