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18686-9880-64C5-103B-012640906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83316-62F6-4AB7-9948-1307825058F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9C08F-C2C0-FDE5-ACFB-9EC3F7C14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F5B94-2F8F-9798-7D20-89B25504D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F9D00-8D48-4ED0-8083-71614BF90D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8376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F945A-F2BC-0A9F-AB4A-377FF4673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BDA59-E17A-4713-AD3E-91F861AE6C2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29D86-D19C-1855-933F-DB52A68C1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2B79D-98A8-2F48-01E9-77C7C4A8B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80B0C-15FE-4BCF-BF13-15D27F3619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345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51368-878D-5ED8-6588-71AAB789C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C00D7-84F1-4DAA-8D97-78348B413F7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BFE32-7018-E272-CDEB-91D715328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2E98A-26E5-F178-8EDD-4C16B08D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92981-8A41-4BEB-B29A-3ADF04E73B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924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EE5E1-2EB6-F574-D3DB-7D9187AEA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207A0-FC7D-408D-A84C-09DDA9FC1B6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698AE-4F38-7909-73A8-BD201FA7C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7E1A2-D024-FFB3-84CE-E414305B7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C61C-324F-46AC-B0B1-546EAFE565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1703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87BB0-3ED8-3B88-7921-9F6661FCD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496DC-38E8-46A0-85F4-85286B3A346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0E583-8ABC-0544-25B5-1B1D64F4D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1A40A-87E7-C5EE-7721-81AD28621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A13EF-CF69-40A5-BD05-4FEE6F5A5C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5304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303A9E-9E69-01AA-1C26-A1CB0A62A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1CF5A-FA01-4507-B592-1A86F67562F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CD2897-E239-62C8-09A1-4513E8AB8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D6CEC7-027D-2D63-C953-7FC62FA4A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3582-D093-47EF-9B89-D5D1A6B2F7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5702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1B478B4-59A7-F1B6-38CF-D80DED7AF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49481-26F9-4E9D-8CAC-1499062A7A1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E00F708-3BA4-7526-30BD-57FA08B4E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DC76CFC-4996-A4E2-4ED8-5E4091E20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F77D1-4F19-44EE-8D31-F2F6964801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76049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8E3155B-2650-5CB7-1048-CCA62DE6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BC084-45F3-4B92-87DF-8F6F1CB5198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5B9BA83-027B-562C-F76E-C1995C39C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7B1A55-05A7-9DB9-5A53-45B7BB50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91D6D-6C1D-4035-A306-68FE47C7F6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219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0B90B7E-7DF0-D2DC-6F47-C858F128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98BB-BD94-4B44-9349-1538674685F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406DB89-D63D-6D3D-875F-AE8A9E99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2040DC2-9B0C-64CE-21BF-18D1DFD1D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AB87E-86B7-4A8D-9D40-C98F87A844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153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2B818F-B732-3DD3-3489-356D3C6E7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7BBC7-DB80-4334-AED5-F45AA68849E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C17F0E-A2CF-B967-7165-7E8197858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F31EB2-10C1-C34C-9BAA-99CA9195D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5A2E1-08D4-49BE-A03E-54C4690E1D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8306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540285-3EC8-3489-3BEF-4FD693ABE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F00F7-B7A5-40A1-9CD8-9B798D0268D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10C691-264C-ED7F-DFA6-B90199A89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5D496B-F6DD-7727-1E00-7A673FCFF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E856D-0195-477C-B582-C5DC068E74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7580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E02DD7F-4332-01B8-D509-61B66847BA7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660CB7F-243E-D2DA-E806-D0468256DD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3ECF3-4749-B8A5-1238-D3C53575B6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438B53-AEFB-4C8A-B386-17EC502781C5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FFC13-48F7-DCF7-8985-A02C787DA3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84186-C08E-32C7-5839-C960F445E4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105B6B9-5978-48E8-9FA8-D32D8A00C7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765E87B7-EF47-FA67-0A9B-7331F536C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918" y="1664915"/>
            <a:ext cx="9936163" cy="3528169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shall be showers of blessing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This is the promise of love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shall be seasons refreshing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Sent from the Saviour above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7FE808A2-32C8-1343-95CB-C3A4CC77F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950" y="1557127"/>
            <a:ext cx="8928100" cy="3743746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Showers of blessing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Showers of blessing we need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Mercy drops round us are falling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for the showers we plead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CD75D31-EE78-7859-2D9A-B60C5A1612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2" y="1629135"/>
            <a:ext cx="10226675" cy="359973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There shall be showers of blessing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Precious reviving again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Over the hills and the valleys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Sound of abundance of rain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1E0C075-2928-0F8A-0316-E7893A9D1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629135"/>
            <a:ext cx="10009188" cy="3599730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Showers of blessing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Showers of blessing we need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Mercy drops round us are falling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But for the showers we plead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54D7E6-52D6-E77E-8A88-2599AC903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8100" y="1820069"/>
            <a:ext cx="9575800" cy="32178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There shall be showers of blessing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Send them upon us O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Grant to us now a refreshing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Come and now honour Thy word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6CAAE981-4E46-48BD-5A62-8CDA6DA93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341438"/>
            <a:ext cx="9793288" cy="429736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Showers of blessing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Showers of blessing we need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Mercy drops round us are falling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But for the showers we plead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C3D0BBAF-E207-9C66-7589-957E50779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341438"/>
            <a:ext cx="10153650" cy="352742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There shall be showers of blessing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Oh that today they might fall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Now as to God we're confessing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Now as on Jesus we call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835980B9-373C-4F0A-4B24-DC487E39C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341438"/>
            <a:ext cx="9793287" cy="429736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Showers of blessing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Showers of blessing we need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Mercy drops round us are falling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But for the showers we plead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897C82-BBEA-40AA-1DD8-DCA6AD41EA5B}"/>
              </a:ext>
            </a:extLst>
          </p:cNvPr>
          <p:cNvSpPr/>
          <p:nvPr/>
        </p:nvSpPr>
        <p:spPr>
          <a:xfrm>
            <a:off x="0" y="5516563"/>
            <a:ext cx="4572000" cy="1223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40265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Daniel Webster Whittle | James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McGranahan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223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2016-01-19T05:28:57Z</dcterms:created>
  <dcterms:modified xsi:type="dcterms:W3CDTF">2023-08-15T01:57:20Z</dcterms:modified>
</cp:coreProperties>
</file>