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31610-D1F8-5AAC-3382-FE59D379A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C6973-D48E-4E54-AF06-41CB29284AE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9B1F2-1655-880E-995D-688C3B7E6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2B7CD-9177-920B-ADF6-6069E7FDD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6EDA9-75E7-4F8B-B189-52A862DC14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1949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F082E-ADA9-190E-1C01-B2F475295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C9663-CDEE-4635-8A2C-DF0B55CBBB0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8066F-BDF5-3380-ED70-0D7598F7F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9C8C4C-D2C3-B191-14D9-17FD04C79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551E9-70CD-4D9E-8C1C-612CB20D49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5438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AD38D-61EE-F237-8396-18A8C235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031C2-2FCD-4E2A-BE75-E89AB330151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823C5-0E85-211F-88BD-8A8137465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D15C9-397B-23D0-A49C-6915336C0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990C0-8438-44BB-A532-949648EA4A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42966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994495-DF23-CD31-3D25-C9C8EE8AF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534A7-D358-44C1-A3B6-A5D41C05B7C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4294B-F88D-285A-8905-61DFB9A55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082E3-AD83-258E-8944-757BC9E92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6765-A721-4BC3-98FC-017F85C760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0755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053C3-12D0-A457-17F1-549E02BD1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FD506-64B5-42EA-A17A-17E0BBE70F5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AA517-E1C0-6B2B-4138-F5935B1FB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B914E-2ED5-41D3-50CC-D8B1B4CF9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EBB43-9AA5-4C30-B6D4-BBD4ECA877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5226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6E00F7-655F-551A-1BCD-C480E9E99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EA161-6EE4-4259-BBCF-B25A7606E07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A130C5-0432-69BA-8D81-CDF24F8ED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E78EC9-3E5C-7D0E-E551-54A278A45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2842E-5D8B-49FD-AE86-80F6127623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7393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4CD2EEA-5EAD-5864-D98D-785F74423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4478E-CDCB-4E3E-90DF-2F220F830DD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7067D14-5189-B6F4-4780-3ACE9F266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C6DB857-21F7-29FF-1AA2-99B94D3CE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E8A97-8FD9-4A4E-8AD6-D115C6C80F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8164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A1D0260-03B3-8A77-737B-6A7E75092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0517E-FCFE-4BAA-B978-D86BEECA959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57C91E4-A2B3-FB7C-6D04-6B3603291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8A6A3A-817B-99E7-B271-AAF6C31F9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22D13-8404-48AA-A805-31409242ED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4934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26238B1-DAA0-962C-48D6-EB97D437D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678CB-4C99-42AE-8806-96A59EF7880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A51C3CE-E9C5-9AB4-7E3D-3252C10B8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6EEEDD-2314-A738-6664-A6DD1CAC2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F596C-D393-438F-AF34-8B7C931472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329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6F3579-9B83-4B43-A20F-D0DFF3972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4FA93-2C1A-4AF0-BE9D-3D24F6ED70E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1C6335-6204-E972-1DF3-4F758BD6D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898548-F8C5-D704-D3D0-EF67BE0A7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11350-24AC-41BC-9632-DAD75BD671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5533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977DD7-34C9-0B40-1000-9C292CF84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5CC07-FA60-4B1F-8E84-786CB8DA61D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A17D94-A320-2462-2F56-9FC60F258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ED07C7-5103-0589-9530-B9E0BCCA2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A1DCA-5F2A-490C-8F59-FFE830FA9D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77323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33F5F09-ADA5-2FBA-E0E4-8238FB51A54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9B37F42-84B5-ACDD-39AE-49E79F7E71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AEFB6-D320-0B71-6593-FD0D5C428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5F6679-D93C-4F11-BD04-714A8D52FD7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6E647-CCF9-FFA9-E0A6-B9D60FC31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B628D-00A2-7783-FA8B-8768FE389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1B64E60-0F1B-4348-9247-408EC1C306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20D2BC4D-C06F-48CF-911E-E9374A827D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918" y="1664915"/>
            <a:ext cx="9936163" cy="3528169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Thou joy of loving hearts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 Fount of Life Thou Light of men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From the best bliss that earth imparts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turn </a:t>
            </a:r>
            <a:r>
              <a:rPr lang="en-AU" altLang="en-US" sz="4000" dirty="0" err="1">
                <a:solidFill>
                  <a:schemeClr val="bg1"/>
                </a:solidFill>
              </a:rPr>
              <a:t>unfill'd</a:t>
            </a:r>
            <a:r>
              <a:rPr lang="en-AU" altLang="en-US" sz="4000" dirty="0">
                <a:solidFill>
                  <a:schemeClr val="bg1"/>
                </a:solidFill>
              </a:rPr>
              <a:t> to Thee again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3BE7514-9D59-1874-3644-64B03A4CE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484313"/>
            <a:ext cx="9720263" cy="41544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Thy truth unchanged hath ever stood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Thou savest those that on Thee call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them that seek Thee Thou art good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them that find Thee all in all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52D099F7-CE81-811A-D779-24AA956E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484313"/>
            <a:ext cx="10369550" cy="415448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Our restless spirits yearn for Thee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Wher'er our changeful lot is cast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Glad when Thy gracious smile we see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Blessed when our faith can hold Thee fast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42BD5F2B-C364-54BC-3F82-3C2881AA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908050"/>
            <a:ext cx="10080625" cy="388937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Jesus ever with us stay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Make all our moments calm and bright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Chase the dark night of sin away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Shed o'er the world Thy holy light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16EAFC17-A6DD-BA1C-1E4D-BCE2292AE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1403966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Bernard of Clairvaux | Henry Percy Smith | Ray Palmer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163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Jesus Thou Joy Of Loving Hearts </dc:title>
  <dc:creator>ITS</dc:creator>
  <cp:lastModifiedBy>Narelle Wheaton</cp:lastModifiedBy>
  <cp:revision>4</cp:revision>
  <dcterms:created xsi:type="dcterms:W3CDTF">2016-02-11T03:36:14Z</dcterms:created>
  <dcterms:modified xsi:type="dcterms:W3CDTF">2023-08-15T05:50:22Z</dcterms:modified>
</cp:coreProperties>
</file>