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8907288-46B1-43AF-9E07-229A880EB5BF}"/>
    <pc:docChg chg="modSld">
      <pc:chgData name="Narelle Wheaton" userId="6e1b2b30-480e-4f91-806b-6735d5b9e446" providerId="ADAL" clId="{D8907288-46B1-43AF-9E07-229A880EB5BF}" dt="2023-08-15T07:28:28.360" v="1" actId="1076"/>
      <pc:docMkLst>
        <pc:docMk/>
      </pc:docMkLst>
      <pc:sldChg chg="modSp mod">
        <pc:chgData name="Narelle Wheaton" userId="6e1b2b30-480e-4f91-806b-6735d5b9e446" providerId="ADAL" clId="{D8907288-46B1-43AF-9E07-229A880EB5BF}" dt="2023-08-15T07:28:28.360" v="1" actId="1076"/>
        <pc:sldMkLst>
          <pc:docMk/>
          <pc:sldMk cId="1074317100" sldId="256"/>
        </pc:sldMkLst>
        <pc:spChg chg="mod">
          <ac:chgData name="Narelle Wheaton" userId="6e1b2b30-480e-4f91-806b-6735d5b9e446" providerId="ADAL" clId="{D8907288-46B1-43AF-9E07-229A880EB5BF}" dt="2023-08-15T07:28:28.360" v="1" actId="1076"/>
          <ac:spMkLst>
            <pc:docMk/>
            <pc:sldMk cId="1074317100" sldId="256"/>
            <ac:spMk id="3" creationId="{4B0EDBFC-0D4D-44F6-8525-15C49EFB39F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2691D-B7EB-43EE-95CB-962389E1C7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2BA64C-0AA7-43D5-9A5C-328862249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CBEF2-69E4-4195-8818-2D91838B9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13DE-E81E-4043-9713-4664594D14C8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DC1763-611D-467B-9294-E9AFAABDD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6B2F6-1F9A-4E83-8A82-1455A5C18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36C87-5F7A-434F-80BC-90ED558B2F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9895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2F54B-47FB-4B20-8121-97BBD7192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22C025-39B6-407E-94AF-4069E7CBFC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EC539-4AFE-4B1D-8506-F60B37527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13DE-E81E-4043-9713-4664594D14C8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C80C6-3CBB-4704-8354-172B2E4CE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E0D490-9506-48FF-86EF-5584A4AF2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36C87-5F7A-434F-80BC-90ED558B2F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602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8D187D-697E-40F6-9682-92E26AF8F1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EA6DFB-D479-471C-93F6-1717DB0A6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FBBE2-A042-4FE5-88BD-C9A67128E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13DE-E81E-4043-9713-4664594D14C8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A73C69-1B45-4133-B472-C42C35AC6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999ED5-7875-4A86-B621-424A9D5DC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36C87-5F7A-434F-80BC-90ED558B2F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9750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788E8-65A7-41DD-BDA9-15892C5C1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2CF53-F415-4514-AAD8-E05B467C1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39F4F-A809-4374-83A2-665FA6E78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13DE-E81E-4043-9713-4664594D14C8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62838-26ED-4CFA-A68B-8907C0E32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5E5968-4C68-47EE-97AF-1D7B1673D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36C87-5F7A-434F-80BC-90ED558B2F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0181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E2735-2CB7-44A0-BF49-5243F3834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3C2D64-97E3-491A-A6B9-F089C48F85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CF404-1110-4452-B9BD-5B76EB243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13DE-E81E-4043-9713-4664594D14C8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D29F72-DB5F-4C6A-843E-464AB3455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2CF3A9-CC5F-4BED-8334-75FA0C754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36C87-5F7A-434F-80BC-90ED558B2F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5051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8B30A-04CE-4907-9A15-1DC4B3348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79F5C-B33D-4B68-9F93-287D3B341B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91D423-FF36-4477-8ACA-5FE33805A0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855A5A-1217-487E-A3EA-E2BC518CA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13DE-E81E-4043-9713-4664594D14C8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7DB263-63F2-4A8B-9687-AE9E77E67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E1773D-BDF0-4286-920D-77CA73658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36C87-5F7A-434F-80BC-90ED558B2F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42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4BCE5-EC01-44D5-9439-52937DD59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B05833-5A35-4A46-9741-CAF039455D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AEA76E-6F33-40E3-866D-2E3157ADD5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660B16-2BD4-4312-A393-B908064D5F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069CF1-E6B1-456B-A561-247F94047C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23D7A6-EB58-4B8E-ADE5-9D02235B7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13DE-E81E-4043-9713-4664594D14C8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40F93D-11C9-473B-BC0F-D7D3B993A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BBF34A-3F88-4CEC-9E1E-EA10AEAB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36C87-5F7A-434F-80BC-90ED558B2F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2688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163C6-2513-48DF-8AC5-86E580434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A2B9D6-1C42-4BDC-9391-DDE6A73B8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13DE-E81E-4043-9713-4664594D14C8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1873DE-C688-45B5-BD5A-E3DD1EAFB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8A0D46-2D03-4166-BA2F-870270F02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36C87-5F7A-434F-80BC-90ED558B2F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7656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658206-A868-4771-B12B-A6949D58F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13DE-E81E-4043-9713-4664594D14C8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99D4DF-4289-47EB-8E00-C0BDD4437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A9F4DA-A794-448E-9507-128D9B04D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36C87-5F7A-434F-80BC-90ED558B2F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9713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61F52-BAF4-4A56-8632-7E16C7F84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ACF67-3E43-4A4F-81CB-ED99D32153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7189F1-418D-42B2-820B-023A984E91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28988F-9FD1-4F52-AA4B-18136E470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13DE-E81E-4043-9713-4664594D14C8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D3563A-D249-4BA5-926A-EE9B32C9C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11EC21-9D6E-49F8-92A2-9ADA1EF50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36C87-5F7A-434F-80BC-90ED558B2F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7799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03852-3613-48ED-81E9-1C14A808D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E6C101-F6CE-462E-84C6-24817465E7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B16FA6-A507-414A-8EC8-BFEF70FCA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633A21-91D5-4FCA-9362-E710A3572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13DE-E81E-4043-9713-4664594D14C8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888F04-62A1-47B3-BF2F-CD92A2E56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9A596E-016A-4A95-8C9B-47726D45E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36C87-5F7A-434F-80BC-90ED558B2F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3159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95BE3F-557C-4C3D-8693-EB9172EEE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846779-18A7-4BD3-B6FD-7EA91D8A38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81BD8E-5E64-48BF-9032-22ACC1BC69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913DE-E81E-4043-9713-4664594D14C8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6C25A4-CD0C-4828-B237-4A74CC2CD7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162F3-1B45-445E-8C6D-888D744618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36C87-5F7A-434F-80BC-90ED558B2F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69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0EDBFC-0D4D-44F6-8525-15C49EFB39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0897"/>
            <a:ext cx="9144000" cy="4339046"/>
          </a:xfrm>
        </p:spPr>
        <p:txBody>
          <a:bodyPr/>
          <a:lstStyle/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give thanks to the Lord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you His people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give thanks to the Lord for He is good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Let us praise let us thank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Let us celebrate and dance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give thanks to the Lord for He is good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0A6E46-33B2-4AF4-BC3E-43F18842FA17}"/>
              </a:ext>
            </a:extLst>
          </p:cNvPr>
          <p:cNvSpPr/>
          <p:nvPr/>
        </p:nvSpPr>
        <p:spPr>
          <a:xfrm>
            <a:off x="228600" y="5756613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b="0" i="0">
                <a:solidFill>
                  <a:schemeClr val="bg1"/>
                </a:solidFill>
                <a:effectLst/>
                <a:latin typeface="akagi_probook"/>
              </a:rPr>
              <a:t>CCLI Song # 196009</a:t>
            </a: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Joanne Pond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© 1980 Thankyou Music (Admin. by SHOUT! Music Publishing Australia)</a:t>
            </a:r>
          </a:p>
          <a:p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1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074317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2022-01-11T03:50:20Z</dcterms:created>
  <dcterms:modified xsi:type="dcterms:W3CDTF">2023-08-15T07:28:30Z</dcterms:modified>
</cp:coreProperties>
</file>