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EF2B7-C4B1-9FDD-D004-026B9C79C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BC3D3-C046-4CF1-9717-418A0D45883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ED2C2-0370-3751-A4D0-FA6A26005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71762-EB95-58A1-0FFD-F56AAD18B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B374D-34B9-4A62-A6B7-DC793114E6F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08093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8B29A-DBA4-DA98-4B10-AE187829C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FB440-F5AB-41FF-85FC-59545493948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71EF3-2889-196D-1576-6513C372E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C3E68-E89E-3909-B275-36893C744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EFAD5-6C4D-426B-B227-BE00EF72CFC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97844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4FEF69-7737-B6C4-DE1D-02257411C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9F928-2017-4F9E-9485-C131AFF4C20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7148D6-ACAA-8146-0911-01A74FB91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8D1A55-EF66-575D-4534-AF9BCAC86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E78F1-48B8-4BC0-9EE1-518B1C7167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4332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FA743C-86A7-CB79-6B90-93291ABC4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C303C-E288-4D18-AF76-5D6F875FA7F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D106B-9642-B555-8386-713A5FA7C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14F2F4-B922-FABE-6E31-ED3EC55B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8E9EA-6335-4B60-8413-D246DCF472E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65349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5C8E1-BE94-E19F-F2D4-E1C4E1384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9BCEE-CD2A-45DF-B9E5-CE61E97F45A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44126-88CE-95F9-C7CE-F236AB2F5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FDCDBE-BFB9-F7A5-1E7D-0F7046887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7B547-A603-4739-A786-B2D42E4177E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8161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3F946D-4ACA-5079-122C-CD5B9422A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C4261-2E47-4E27-A073-15AA5FCCC76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76E14F-1DD8-5DE0-CC66-F26D824F9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070337-08E3-9236-D1AC-09EC27467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F76D2-8A8D-498D-A9B2-B61D08B2CC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25964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8E9995D-B5F2-8440-B78D-C4D116506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1D1C8-248F-4166-B723-7DA5EFEC610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C692D2C-A902-008B-1A99-A7D2A2A4C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4B59FB5-ECEC-0987-7DA9-ADD6389E5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6FD16-76D6-4077-AA5C-7344068178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26990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807748B-CDBA-1A01-1D3A-4530B1296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F3C67-4246-49C5-B56E-DF81C2D3A3A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AA34DBA-7B30-DDC8-A838-040717B81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4DC823C-30FB-26A3-BA99-6F90B3EB1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6422D-A1C2-47A8-B611-5C3D2680CD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21862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32A2DEB-C170-1B43-37EA-9B1071315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9E445-0516-4D52-A5AA-F4EB6BD4CAB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7C82447-8F37-5F70-D54F-EC3088777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E723518-64A8-00EE-3E92-73BC82A88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43B82-2E5F-4716-8C54-DBE9390E4B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6905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75DF29-01E6-0F43-A43A-DC2B9304F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2CDD2-FA1B-4ACC-B854-8E763A98780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BC4C3AC-AEB0-E46F-2E2E-13EA1B191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6B712E-DCA4-815F-A147-41D0B7B65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BBCDD-0207-4447-8DB2-A35AB9EC5EF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9641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A0FFCFB-E072-9B60-2AD9-235CF1BB1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DF823-C59C-4EDA-BE6F-0C6A200382B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06F679-F560-CB00-286C-E6FFC21AF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6BE59B-B24E-25CA-B327-04A0C5928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BC8A-7289-40F6-BAD2-9714E608CFD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76053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C4798D2-4124-E2C7-1E84-55EC8668332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17B0AA3-9EA8-6E25-CC5A-FF0BA19EE8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B9E4D4-661E-1A3B-4151-8075864D1D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A3290D-8061-4FA9-BBEB-F604AFFA3F0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3E889-7370-769D-42CE-8FAF6A308F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6CFE0-9224-3693-4709-9504773A22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74DA18E-8E2E-4215-9653-807B21C3AA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B4A33-DF72-A792-4A77-5F952EBDEF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9650" y="404813"/>
            <a:ext cx="7772400" cy="5762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3200" dirty="0"/>
              <a:t>I Am A New Creation</a:t>
            </a:r>
          </a:p>
        </p:txBody>
      </p:sp>
      <p:sp>
        <p:nvSpPr>
          <p:cNvPr id="2051" name="Subtitle 2">
            <a:extLst>
              <a:ext uri="{FF2B5EF4-FFF2-40B4-BE49-F238E27FC236}">
                <a16:creationId xmlns:a16="http://schemas.microsoft.com/office/drawing/2014/main" id="{2CE97533-0CE1-ABFA-27A1-846930DD4A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3388" y="620713"/>
            <a:ext cx="9217025" cy="532923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 am a new creation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No more in condemnation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Here in the grace of God I stand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My heart is overflowing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My love just keeps on growing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Here in the grace of God I stand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A293CF58-BC6B-3150-2A14-7EE949C721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620713"/>
            <a:ext cx="10225087" cy="501808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I will praise You Lord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Yes I will praise You Lord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I will sing of all that You have done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 joy that knows no limit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 lightness in my spirit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Here in the grace of God I stand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94A0BB-1841-B69D-CC10-B7586AB45472}"/>
              </a:ext>
            </a:extLst>
          </p:cNvPr>
          <p:cNvSpPr/>
          <p:nvPr/>
        </p:nvSpPr>
        <p:spPr>
          <a:xfrm>
            <a:off x="407988" y="5638800"/>
            <a:ext cx="4572000" cy="10604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48425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Dave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Bilbrough</a:t>
            </a:r>
            <a:endParaRPr lang="en-AU" sz="1050" dirty="0">
              <a:solidFill>
                <a:schemeClr val="bg1"/>
              </a:solidFill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1983 Thankyou Music (Admin. by Crossroad Distributors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126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Calibri</vt:lpstr>
      <vt:lpstr>Arial</vt:lpstr>
      <vt:lpstr>Office Theme</vt:lpstr>
      <vt:lpstr>I Am A New Creation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Am A New Creation</dc:title>
  <dc:creator>ITS</dc:creator>
  <cp:lastModifiedBy>Narelle Wheaton</cp:lastModifiedBy>
  <cp:revision>3</cp:revision>
  <dcterms:created xsi:type="dcterms:W3CDTF">2016-02-15T03:28:15Z</dcterms:created>
  <dcterms:modified xsi:type="dcterms:W3CDTF">2023-08-15T06:54:38Z</dcterms:modified>
</cp:coreProperties>
</file>