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5" r:id="rId3"/>
    <p:sldId id="273" r:id="rId4"/>
    <p:sldId id="292" r:id="rId5"/>
    <p:sldId id="283" r:id="rId6"/>
    <p:sldId id="29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FF9CC3-BE44-F9C1-9E91-24AB5D2B8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AC99E7-7044-EC0D-32DC-E71C3470E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7905FB-9728-6AE0-3978-DB7E37BA6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14CEF-ECC9-4C78-BD0D-A1135AE0DE5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06770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6F3058-732C-0303-6BAF-C471A311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1FEBB-312F-16F1-C887-294096A26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EE1983-DA57-2733-0D4C-013E7020D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C1BCF-B0AA-42F9-8339-DF1E0E9273E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3409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6EF14-8167-24F4-6351-7208846E0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8DF232-D05D-EA1A-0941-CC3FF50A7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1EEB61-2526-E99E-4631-CCFCC046C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37D6F-EB64-4BA3-AE14-A4AB2201E0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1350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24520B-3579-0C66-D8E7-E363BEDB3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73CA91-BBFA-6C9C-8A54-0A6A90073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E5CC26-EBD3-91D0-18BE-32006FC2C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305EA-FA54-47C5-A5B9-CD31677E80B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38673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6E499-FDBE-CFCD-0CCD-1D03A2B2D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BFA80-EDB7-722E-C8D2-FEF9A8BF0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DDE82E-585A-6660-46A9-8F9931CE0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3A3B4-67EF-4E2E-A497-17F7BA7F29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38631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A1FC0B6-E8CB-5AE3-A5E4-3FA8137A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4B3D75-129E-B908-A548-912CEFABA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B3BB48-19CF-73E0-0664-A97267A51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35EC1-1CD3-492D-97A3-CD9B5175D80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63251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EF16B5C-200F-8D79-3A4C-71047D871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07BB05C-25C4-C39A-E68F-48692B116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951386E-0F31-4773-95A4-2B1F8BFBB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0EE24-C9EB-4287-8496-9C577CE12C1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91083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0CD116A-7275-CF84-25E7-45B990CC0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A8B2A72-B368-DBFF-89DF-70A20E124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ACF7C76-AC64-089A-D2C4-3EEBF6AF0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A875C-E4A6-43CF-8B41-4569C6E731B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44910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EFFBCE0-1154-26D2-4736-39BE4C091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E575B71-EACA-514E-889C-20167545C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68C0EED-0332-310E-D670-CA1A3AA86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C8362-AC97-4514-AC79-1079BF2C2A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36361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B8AEB9-FFA8-C39E-9C9A-1E6B70E13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382867-AC1C-47E4-3465-0500729EA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CE340E3-0B5F-7586-7E46-F2AEB0187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35432-2B44-4030-8F6A-58510690112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68379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251956-B427-5018-9D8A-086275BE2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FB37F4D-FD86-A7CE-BAA5-4947709F5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D3B223-CA8E-735D-D235-06A1DEACE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C21D6-E61C-4E8E-83C3-6D9EDEED3CE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63818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B528402-60AD-3355-C969-48EE6DCE78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29FD93E-35E9-D9E7-30B4-52B3932C94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A88BD8-8641-2D09-21FF-881845DF85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47D12B-9A76-1008-F0EB-C2534420A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295D30-2ADF-EC0C-3493-56493ECC7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B1D1AB-6598-4DC9-844B-7C4E4F17F70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EEE7F5CA-0940-AB7B-25F9-1C9B55C798A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055440" y="1916906"/>
            <a:ext cx="10363200" cy="302418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Beautiful Jesus, bright star of the earth,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Loving and tender from moment of birth;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Beautiful Jesus, though lowly thy lot,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Born in a manger, so rude was thy cot.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A909FAF3-38A6-EB6A-F735-3962D8DF79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1028700"/>
            <a:ext cx="10874375" cy="48006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Beautiful Christ, beautiful</a:t>
            </a:r>
            <a:r>
              <a:rPr lang="en-US" altLang="en-US" sz="4000"/>
              <a:t> </a:t>
            </a:r>
            <a:r>
              <a:rPr lang="en-AU" altLang="en-US" sz="4000"/>
              <a:t>Christ,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Fairest of thousands,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pearl of great price;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Beautiful Christ, beautiful Christ,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Gladly we welcome thee,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beautiful Christ.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2C7FC9D4-1AB4-9B2E-147D-CC7910F6CC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908050"/>
            <a:ext cx="10009187" cy="484028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Beautiful Jesus,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what treasure you brought,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When from Heaven's splendour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earth first you sought.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Beautiful Jesus, belovèd of God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Emblem of purity, emblem of good.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644E6A78-D35F-20B2-EFA3-91C02DC7066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1028700"/>
            <a:ext cx="10874375" cy="48006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Beautiful Christ, beautiful</a:t>
            </a:r>
            <a:r>
              <a:rPr lang="en-US" altLang="en-US" sz="4000"/>
              <a:t> </a:t>
            </a:r>
            <a:r>
              <a:rPr lang="en-AU" altLang="en-US" sz="4000"/>
              <a:t>Christ,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Fairest of thousands,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pearl of great price;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Beautiful Christ, beautiful Christ,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Gladly we welcome thee,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beautiful Christ.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B309AD2C-26AF-5FB2-D377-41FDE5CBD8E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352925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sz="2000">
                <a:solidFill>
                  <a:srgbClr val="FFFFFF"/>
                </a:solidFill>
              </a:rPr>
              <a:t>Verse 3</a:t>
            </a:r>
            <a:endParaRPr lang="en-AU" altLang="en-US" sz="4000"/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Beautiful Jesus, so gentle and mild,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Light of the sinner in ways dark and wild;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Beautiful Jesus, O save such just now,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As at thy feet they in penitence bow!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490B83DD-AC09-1074-BF36-430A6B2554A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1028700"/>
            <a:ext cx="10874375" cy="48006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Beautiful Christ, beautiful</a:t>
            </a:r>
            <a:r>
              <a:rPr lang="en-US" altLang="en-US" sz="4000"/>
              <a:t> </a:t>
            </a:r>
            <a:r>
              <a:rPr lang="en-AU" altLang="en-US" sz="4000"/>
              <a:t>Christ,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Fairest of thousands,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pearl of great price;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Beautiful Christ, beautiful Christ,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Gladly we welcome thee,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beautiful Christ.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96AFA1-5B91-01F8-F556-10CA4EC34218}"/>
              </a:ext>
            </a:extLst>
          </p:cNvPr>
          <p:cNvSpPr/>
          <p:nvPr/>
        </p:nvSpPr>
        <p:spPr>
          <a:xfrm>
            <a:off x="192088" y="5605463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2274733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Elizabeth Ashby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249</Words>
  <Application>Microsoft Office PowerPoint</Application>
  <PresentationFormat>Widescreen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175. Beautiful Jesus</dc:title>
  <dc:creator>E. Langley Smith</dc:creator>
  <cp:lastModifiedBy>Narelle Wheaton</cp:lastModifiedBy>
  <cp:revision>6</cp:revision>
  <dcterms:created xsi:type="dcterms:W3CDTF">2001-03-13T14:41:20Z</dcterms:created>
  <dcterms:modified xsi:type="dcterms:W3CDTF">2023-08-15T06:18:35Z</dcterms:modified>
</cp:coreProperties>
</file>