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E7E1465-89AC-49F2-8B3D-748AD8F6311C}"/>
    <pc:docChg chg="modSld">
      <pc:chgData name="Narelle Wheaton" userId="6e1b2b30-480e-4f91-806b-6735d5b9e446" providerId="ADAL" clId="{EE7E1465-89AC-49F2-8B3D-748AD8F6311C}" dt="2023-08-15T07:16:27.541" v="1" actId="1076"/>
      <pc:docMkLst>
        <pc:docMk/>
      </pc:docMkLst>
      <pc:sldChg chg="modSp mod">
        <pc:chgData name="Narelle Wheaton" userId="6e1b2b30-480e-4f91-806b-6735d5b9e446" providerId="ADAL" clId="{EE7E1465-89AC-49F2-8B3D-748AD8F6311C}" dt="2023-08-15T07:16:27.541" v="1" actId="1076"/>
        <pc:sldMkLst>
          <pc:docMk/>
          <pc:sldMk cId="258876068" sldId="256"/>
        </pc:sldMkLst>
        <pc:spChg chg="mod">
          <ac:chgData name="Narelle Wheaton" userId="6e1b2b30-480e-4f91-806b-6735d5b9e446" providerId="ADAL" clId="{EE7E1465-89AC-49F2-8B3D-748AD8F6311C}" dt="2023-08-15T07:16:27.541" v="1" actId="1076"/>
          <ac:spMkLst>
            <pc:docMk/>
            <pc:sldMk cId="258876068" sldId="256"/>
            <ac:spMk id="3" creationId="{5EF49A32-F01D-4061-9002-9FEE33A8D8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994C2-969E-4CF8-AF73-8132E3AE8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C23849-FF74-4487-952B-A4089516B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0FADA-5397-42B5-8691-907824E1D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4FFDB-7ACC-4DE0-B605-92188B6E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6BD75-B095-4209-BAC0-1D275F975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8451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CD23A-3EE3-4306-850B-D9488F1C3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07D375-F686-413D-BABD-25E3CB39E0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4F7EF-9191-4563-B2BB-7E5327200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8A299-89E3-45AC-9C66-BA49BF58C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C2631-1039-443B-9A2A-1D383F8AE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7010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B2F34C-30A1-402D-A639-D1A98EA323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FFD58C-941F-4C64-BDE0-2E4C3C588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5785C-F63E-422A-9792-2F0BB0AD2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C4DBD-D5B0-46C1-89DD-447BD389C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ECF7E-930F-4731-87EF-6890E110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742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D2217-B379-4993-B196-18C1B436A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1E7C1-9E84-4519-8901-79C13DC12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18B38-723D-4FE4-B7AC-722AA6F6C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881C0-65EC-4ED6-ADE9-FD0519EEE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ADADF-5901-4C8D-8292-6FEAAB58A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152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4DC58-B168-4A8A-A76F-2E53E19FB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2CCF25-1F83-4DE7-BAD4-62E1CBC19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4F38F-0295-4E82-97AB-566C47E24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F7965-3B29-40A8-A6F6-F58BF1B72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54A0E-4D3E-4D1B-8B28-D2D6D70CA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2213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B749F-CCA0-4D0E-AC82-28EAEEB46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CF992-E9B6-46D5-BDF9-A5E4E21E64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466E5-24B0-47FB-9B20-8C393A4EBA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18007-C8AE-48B0-A549-901F336A9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7AA24-99AD-44E2-AEA7-2876A2CC9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5740A-B138-4AF8-87B7-C357AD5B8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1669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8C571-9F1F-407A-A5E6-D51A353E5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89AC9-2116-4499-B27B-4FE5B98D2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D2128F-1AFA-4E24-83C6-721CBC1C3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72D968-66E6-4936-9B52-3335C9181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84EBFD-E9F1-4832-9AD7-5123100D7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DFA8A8-1AB9-4C00-BE34-C93C7DB6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79983-FE12-40F2-BCC9-67CD7822A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FF0A8-2D87-4C4B-A4CF-CEF0DA1B1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043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DC218-E5D5-48BE-ADA8-C2DFA931E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3E65D0-1B76-47CB-8BF4-791F94A82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81DC1E-5408-4E80-AD3C-D015D7329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C16A6-2EEF-4879-9024-A595EACE3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2274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8BDCD9-68C1-477E-AA84-62573FCDE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7DBFD-2036-4A8A-B9E2-16E7E9556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2EB87A-ABDD-40EF-A829-39FAA9E7E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3577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7E7EF-1675-41D3-9F0C-A2214A3F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39F9C-129C-474C-9AC3-39319466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E0F9AB-0A07-4C27-A876-08EF18109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E7AFE3-968D-44D3-8C3A-84D08FAE6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A53080-0EE4-4652-B989-27399B40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261B57-3533-41A2-B468-52688F63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851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269A-BEDB-4CD5-A323-4AFED96F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AD4572-7305-4F0F-B119-186E9F2E2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F24875-7127-4B43-ABDD-5019E534B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70A1FF-6874-4494-A9A4-D2981D35A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32B80-6FB6-421B-A159-0EA06AFA1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18A2B9-2DE9-44E5-9022-3DFED6263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32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0A8312-2C03-4482-9F38-3E1D48D99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0901E-CA75-421B-AE20-E59390E48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08789-A544-4F7C-A06C-325254505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06A4F-A712-4815-AA92-F358F4478AFB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6C325-27B0-4785-8E48-5A0B0D3CB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DEE81-DF9A-4211-A3B3-DD22B0638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D9AC9-DDB3-4ACA-AB67-39A72E2B6F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901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F49A32-F01D-4061-9002-9FEE33A8D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34127"/>
            <a:ext cx="9605554" cy="5589745"/>
          </a:xfrm>
        </p:spPr>
        <p:txBody>
          <a:bodyPr>
            <a:normAutofit fontScale="92500" lnSpcReduction="20000"/>
          </a:bodyPr>
          <a:lstStyle/>
          <a:p>
            <a:r>
              <a:rPr lang="en-US" sz="3900" dirty="0">
                <a:solidFill>
                  <a:schemeClr val="bg1"/>
                </a:solidFill>
              </a:rPr>
              <a:t>Jesus, we praise You, now, more than ever,</a:t>
            </a:r>
          </a:p>
          <a:p>
            <a:r>
              <a:rPr lang="en-US" sz="3900" dirty="0">
                <a:solidFill>
                  <a:schemeClr val="bg1"/>
                </a:solidFill>
              </a:rPr>
              <a:t>For You alone are worthy of our praise, our praise.</a:t>
            </a:r>
          </a:p>
          <a:p>
            <a:r>
              <a:rPr lang="en-US" sz="3900" dirty="0">
                <a:solidFill>
                  <a:schemeClr val="bg1"/>
                </a:solidFill>
              </a:rPr>
              <a:t>Jesus, we need You, now, more than ever,</a:t>
            </a:r>
          </a:p>
          <a:p>
            <a:r>
              <a:rPr lang="en-US" sz="3900" dirty="0">
                <a:solidFill>
                  <a:schemeClr val="bg1"/>
                </a:solidFill>
              </a:rPr>
              <a:t>Your Spirit's </a:t>
            </a:r>
            <a:r>
              <a:rPr lang="en-US" sz="3900" dirty="0" err="1">
                <a:solidFill>
                  <a:schemeClr val="bg1"/>
                </a:solidFill>
              </a:rPr>
              <a:t>pow'r</a:t>
            </a:r>
            <a:r>
              <a:rPr lang="en-US" sz="3900" dirty="0">
                <a:solidFill>
                  <a:schemeClr val="bg1"/>
                </a:solidFill>
              </a:rPr>
              <a:t> we claim</a:t>
            </a:r>
          </a:p>
          <a:p>
            <a:r>
              <a:rPr lang="en-US" sz="3900" dirty="0">
                <a:solidFill>
                  <a:schemeClr val="bg1"/>
                </a:solidFill>
              </a:rPr>
              <a:t>For each and </a:t>
            </a:r>
            <a:r>
              <a:rPr lang="en-US" sz="3900" dirty="0" err="1">
                <a:solidFill>
                  <a:schemeClr val="bg1"/>
                </a:solidFill>
              </a:rPr>
              <a:t>ev'ry</a:t>
            </a:r>
            <a:r>
              <a:rPr lang="en-US" sz="3900" dirty="0">
                <a:solidFill>
                  <a:schemeClr val="bg1"/>
                </a:solidFill>
              </a:rPr>
              <a:t> hour.</a:t>
            </a:r>
          </a:p>
          <a:p>
            <a:r>
              <a:rPr lang="en-US" sz="3900" dirty="0">
                <a:solidFill>
                  <a:schemeClr val="bg1"/>
                </a:solidFill>
              </a:rPr>
              <a:t>Jesus, we love You, now, more than ever,</a:t>
            </a:r>
          </a:p>
          <a:p>
            <a:r>
              <a:rPr lang="en-US" sz="3900" dirty="0">
                <a:solidFill>
                  <a:schemeClr val="bg1"/>
                </a:solidFill>
              </a:rPr>
              <a:t>For You first loved us more</a:t>
            </a:r>
          </a:p>
          <a:p>
            <a:r>
              <a:rPr lang="en-US" sz="3900" dirty="0">
                <a:solidFill>
                  <a:schemeClr val="bg1"/>
                </a:solidFill>
              </a:rPr>
              <a:t>Than we could ever love.</a:t>
            </a:r>
          </a:p>
          <a:p>
            <a:r>
              <a:rPr lang="en-US" sz="3900" dirty="0">
                <a:solidFill>
                  <a:schemeClr val="bg1"/>
                </a:solidFill>
              </a:rPr>
              <a:t>Jesus, we bless You, our hearts rejoice in You</a:t>
            </a:r>
          </a:p>
          <a:p>
            <a:r>
              <a:rPr lang="en-US" sz="3900" dirty="0">
                <a:solidFill>
                  <a:schemeClr val="bg1"/>
                </a:solidFill>
              </a:rPr>
              <a:t>Now, more than ever.</a:t>
            </a:r>
          </a:p>
          <a:p>
            <a:r>
              <a:rPr lang="en-US" dirty="0">
                <a:solidFill>
                  <a:schemeClr val="bg1"/>
                </a:solidFill>
              </a:rPr>
              <a:t>(Repeat)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6AD62C-10C1-4092-8E8E-07D94868C75F}"/>
              </a:ext>
            </a:extLst>
          </p:cNvPr>
          <p:cNvSpPr txBox="1"/>
          <p:nvPr/>
        </p:nvSpPr>
        <p:spPr>
          <a:xfrm>
            <a:off x="230777" y="6068716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Jesus, we praise you, now more than ever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Leonard Ballantine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76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2022-04-27T08:28:05Z</dcterms:created>
  <dcterms:modified xsi:type="dcterms:W3CDTF">2023-08-15T07:16:28Z</dcterms:modified>
</cp:coreProperties>
</file>