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4" r:id="rId3"/>
    <p:sldId id="258" r:id="rId4"/>
    <p:sldId id="265" r:id="rId5"/>
    <p:sldId id="259" r:id="rId6"/>
    <p:sldId id="263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5D55B-CCFF-10BC-7607-6E1FD5008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816B-FD4F-FF8C-3A64-921BB0EB9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92BE7-BE0D-0601-C836-C99023F6E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D8AC6-8081-46A6-9D35-1E2E1C6F8D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301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0B65D-BB26-4450-EA5C-40C2D80AB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2FE4FA-00FD-4075-E05E-1430E2154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F5284-F1F0-EA4D-017A-2FBE860B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E1040-66CB-4E1F-9839-B0D8C98A50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4279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4469A-B89A-60D4-6247-A09430B1C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8D641-4E8C-A2F0-0F21-A5D84F029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59B5D-A598-5132-2546-134750F5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3C459-F030-4F9A-8788-A4044A36AB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694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0C2D5C-B70D-6508-37FD-89E4C33DB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F5367-F022-BB89-E842-9D83336D2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CFB83-9BE9-9289-0FD7-75D6F3520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3318D-1AEA-4686-8DB7-261C772341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930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0E125-6BD0-6A07-CD1D-7038FE8CA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75EC0-CACF-FBF5-1ADA-874DF1EDA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E1AFA-3CDF-CC8E-75DD-9F7FFAA7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0E644-9FB2-49CD-B1FE-5E1C8F9EE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193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08ECDF-03D6-8D1F-E11B-70188D76F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632E3B-EF42-8D39-6680-A922443B9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E8BF0A-33DF-5F8C-7716-0EB29FD9A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3691D-9BB5-497D-88C2-CE8D6245BB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0393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64A8F9C-76E3-32B9-102F-E29C6C50B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88A98B4-1224-3E3C-DF32-78B1671BD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72B263-9901-C71B-6F55-52BBA104C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F92FB-08DA-48F0-B834-F6A457EB9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6758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C3743B2-03D2-BC5A-1138-32D369C33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91D14CD-D454-27DC-6A73-A2579F144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7B3488-6ECC-465A-C3DF-857E8489E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3F74B-1E7F-4619-AA35-865CD723BD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4966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014ADA6-EE67-2952-F4A6-818DCFB4F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EA9544-7516-9437-A3D8-33F74303C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A5C02EC-1D25-9A00-1126-448BE889B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CA2F6-17F5-4630-9900-CDE4A3DEA3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190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2B0E83-09E7-3835-24E0-942659FBD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183331-2AFE-E9C9-C931-B44B40C8A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D2FF0C-CDB0-23C0-41D2-938FC11F4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D4D8D-B4EF-430D-894F-FE1C52D430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5651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7B812D-A95D-F628-73EC-F382D67F2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317700-982B-87D3-8B6A-11D85F447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0CB216-EBF7-A69A-B3E6-EC60605C4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3BE56-16BA-43DD-9406-B91D34364D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525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2737160-E5CA-A25A-3674-1F137EE020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0527E8E-FBCA-0DDC-4D9F-8C0E5BAC88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9A5EF-9505-B409-23C4-886937A39D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85EA9-2939-F8CF-CFB5-CC3B5814FB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25DF4-502F-B45B-6CEA-7C4B7395B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30A9D6-A7B6-48CE-BA50-B99B857B8A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8ED5CCBF-F620-3C79-7604-6442AAE5B3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916113"/>
            <a:ext cx="8153400" cy="295275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All have need of God's salvation,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If with him they'd live for ever;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But a promise he has given,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It is written: Whosoever.</a:t>
            </a: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E2680FF-B8AE-4828-9B59-17721029D7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19300" y="1412875"/>
            <a:ext cx="8153400" cy="3479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Whosoever will may come,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who comes to him shall never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Disappointed turn away;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Praise the Lord! 'tis whosoever.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C3939A3-541A-2006-B8A5-530CD4AF8D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557338"/>
            <a:ext cx="8153400" cy="34067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And this word it reaches nations;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Not the rich or learned or 	clever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Only shall by him be rescued,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O praise God! 'tis whosoever.</a:t>
            </a: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F4BA05A-54FF-65A6-C2B7-764918E73D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58938" y="1557338"/>
            <a:ext cx="8874125" cy="33845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Whosoever will may come,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who comes to him shall never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Disappointed turn away;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Praise the Lord! 'tis whosoever.</a:t>
            </a:r>
            <a:r>
              <a:rPr lang="en-US" altLang="en-US" sz="36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CDE0DD2-2C67-A7BC-50E1-3D304BC85A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268413"/>
            <a:ext cx="10296525" cy="34798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3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For the poor and broken hearted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There's a hope, and they need never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Have a fear about their coming,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For the book says:  Whosoever.</a:t>
            </a: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90B2B53-F1F9-2173-B32D-FF19E367AF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268413"/>
            <a:ext cx="8153400" cy="39846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Whosoever will may come,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who comes to him shall never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Disappointed turn away;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Praise the Lord! 'tis whosoever.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39484C9E-54C9-DA5F-2FBA-F71E60F764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85913" y="1484313"/>
            <a:ext cx="9020175" cy="33369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4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To all kingdoms and all peoples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'Tis the same, and shall be ever;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There's no difference in the message,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But to all 'tis whosoever. </a:t>
            </a:r>
            <a:endParaRPr lang="en-US" altLang="en-US" sz="4000" dirty="0">
              <a:effectLst>
                <a:outerShdw blurRad="38100" dist="38100" dir="2700000" algn="tl">
                  <a:srgbClr val="000000"/>
                </a:outerShdw>
              </a:effectLst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BB253A1-14F2-7F82-0C16-76978D99FC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268413"/>
            <a:ext cx="8153400" cy="39846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Whosoever will may come,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who comes to him shall never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Disappointed turn away;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Praise the Lord! 'tis whosoever.</a:t>
            </a:r>
            <a:r>
              <a:rPr lang="en-US" altLang="en-US" sz="4000"/>
              <a:t> 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49E5400-55B2-5D64-7FF5-4CAAF956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949950"/>
            <a:ext cx="2951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All have need of God's salvation William </a:t>
            </a:r>
          </a:p>
          <a:p>
            <a:pPr eaLnBrk="1" hangingPunct="1"/>
            <a:r>
              <a:rPr lang="en-US" altLang="en-US" sz="1200" dirty="0"/>
              <a:t>John </a:t>
            </a:r>
            <a:r>
              <a:rPr lang="en-US" altLang="en-US" sz="1200" dirty="0" err="1"/>
              <a:t>McAlonan</a:t>
            </a:r>
            <a:r>
              <a:rPr lang="en-US" altLang="en-US" sz="1200" dirty="0"/>
              <a:t> (1863-1925) 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240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2000-04-14T04:07:21Z</dcterms:created>
  <dcterms:modified xsi:type="dcterms:W3CDTF">2023-08-10T07:39:05Z</dcterms:modified>
</cp:coreProperties>
</file>