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5A4EDC-C81F-4EBD-A831-7FB0C3B85512}" v="1" dt="2023-08-13T06:37:06.9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B5A4EDC-C81F-4EBD-A831-7FB0C3B85512}"/>
    <pc:docChg chg="custSel modSld">
      <pc:chgData name="Narelle Wheaton" userId="6e1b2b30-480e-4f91-806b-6735d5b9e446" providerId="ADAL" clId="{3B5A4EDC-C81F-4EBD-A831-7FB0C3B85512}" dt="2023-08-13T06:37:21.694" v="61" actId="1076"/>
      <pc:docMkLst>
        <pc:docMk/>
      </pc:docMkLst>
      <pc:sldChg chg="modSp mod">
        <pc:chgData name="Narelle Wheaton" userId="6e1b2b30-480e-4f91-806b-6735d5b9e446" providerId="ADAL" clId="{3B5A4EDC-C81F-4EBD-A831-7FB0C3B85512}" dt="2023-08-13T06:35:07.021" v="26" actId="1076"/>
        <pc:sldMkLst>
          <pc:docMk/>
          <pc:sldMk cId="1719815660" sldId="256"/>
        </pc:sldMkLst>
        <pc:spChg chg="mod">
          <ac:chgData name="Narelle Wheaton" userId="6e1b2b30-480e-4f91-806b-6735d5b9e446" providerId="ADAL" clId="{3B5A4EDC-C81F-4EBD-A831-7FB0C3B85512}" dt="2023-08-13T06:35:07.021" v="26" actId="1076"/>
          <ac:spMkLst>
            <pc:docMk/>
            <pc:sldMk cId="1719815660" sldId="256"/>
            <ac:spMk id="3" creationId="{F6431E7D-885C-4B30-A52E-E004E19DC357}"/>
          </ac:spMkLst>
        </pc:spChg>
      </pc:sldChg>
      <pc:sldChg chg="modSp mod">
        <pc:chgData name="Narelle Wheaton" userId="6e1b2b30-480e-4f91-806b-6735d5b9e446" providerId="ADAL" clId="{3B5A4EDC-C81F-4EBD-A831-7FB0C3B85512}" dt="2023-08-13T06:35:32.042" v="30" actId="1076"/>
        <pc:sldMkLst>
          <pc:docMk/>
          <pc:sldMk cId="4102367650" sldId="257"/>
        </pc:sldMkLst>
        <pc:spChg chg="mod">
          <ac:chgData name="Narelle Wheaton" userId="6e1b2b30-480e-4f91-806b-6735d5b9e446" providerId="ADAL" clId="{3B5A4EDC-C81F-4EBD-A831-7FB0C3B85512}" dt="2023-08-13T06:35:32.042" v="30" actId="1076"/>
          <ac:spMkLst>
            <pc:docMk/>
            <pc:sldMk cId="4102367650" sldId="257"/>
            <ac:spMk id="3" creationId="{F6431E7D-885C-4B30-A52E-E004E19DC357}"/>
          </ac:spMkLst>
        </pc:spChg>
      </pc:sldChg>
      <pc:sldChg chg="modSp mod">
        <pc:chgData name="Narelle Wheaton" userId="6e1b2b30-480e-4f91-806b-6735d5b9e446" providerId="ADAL" clId="{3B5A4EDC-C81F-4EBD-A831-7FB0C3B85512}" dt="2023-08-13T06:35:59.234" v="38" actId="1076"/>
        <pc:sldMkLst>
          <pc:docMk/>
          <pc:sldMk cId="2548836046" sldId="258"/>
        </pc:sldMkLst>
        <pc:spChg chg="mod">
          <ac:chgData name="Narelle Wheaton" userId="6e1b2b30-480e-4f91-806b-6735d5b9e446" providerId="ADAL" clId="{3B5A4EDC-C81F-4EBD-A831-7FB0C3B85512}" dt="2023-08-13T06:35:59.234" v="38" actId="1076"/>
          <ac:spMkLst>
            <pc:docMk/>
            <pc:sldMk cId="2548836046" sldId="258"/>
            <ac:spMk id="3" creationId="{F6431E7D-885C-4B30-A52E-E004E19DC357}"/>
          </ac:spMkLst>
        </pc:spChg>
      </pc:sldChg>
      <pc:sldChg chg="modSp mod">
        <pc:chgData name="Narelle Wheaton" userId="6e1b2b30-480e-4f91-806b-6735d5b9e446" providerId="ADAL" clId="{3B5A4EDC-C81F-4EBD-A831-7FB0C3B85512}" dt="2023-08-13T06:36:37.052" v="47" actId="1076"/>
        <pc:sldMkLst>
          <pc:docMk/>
          <pc:sldMk cId="1149137538" sldId="259"/>
        </pc:sldMkLst>
        <pc:spChg chg="mod">
          <ac:chgData name="Narelle Wheaton" userId="6e1b2b30-480e-4f91-806b-6735d5b9e446" providerId="ADAL" clId="{3B5A4EDC-C81F-4EBD-A831-7FB0C3B85512}" dt="2023-08-13T06:36:37.052" v="47" actId="1076"/>
          <ac:spMkLst>
            <pc:docMk/>
            <pc:sldMk cId="1149137538" sldId="259"/>
            <ac:spMk id="3" creationId="{F6431E7D-885C-4B30-A52E-E004E19DC357}"/>
          </ac:spMkLst>
        </pc:spChg>
      </pc:sldChg>
      <pc:sldChg chg="delSp modSp mod">
        <pc:chgData name="Narelle Wheaton" userId="6e1b2b30-480e-4f91-806b-6735d5b9e446" providerId="ADAL" clId="{3B5A4EDC-C81F-4EBD-A831-7FB0C3B85512}" dt="2023-08-13T06:37:21.694" v="61" actId="1076"/>
        <pc:sldMkLst>
          <pc:docMk/>
          <pc:sldMk cId="2253588380" sldId="260"/>
        </pc:sldMkLst>
        <pc:spChg chg="mod">
          <ac:chgData name="Narelle Wheaton" userId="6e1b2b30-480e-4f91-806b-6735d5b9e446" providerId="ADAL" clId="{3B5A4EDC-C81F-4EBD-A831-7FB0C3B85512}" dt="2023-08-13T06:37:21.694" v="61" actId="1076"/>
          <ac:spMkLst>
            <pc:docMk/>
            <pc:sldMk cId="2253588380" sldId="260"/>
            <ac:spMk id="3" creationId="{F6431E7D-885C-4B30-A52E-E004E19DC357}"/>
          </ac:spMkLst>
        </pc:spChg>
        <pc:spChg chg="del">
          <ac:chgData name="Narelle Wheaton" userId="6e1b2b30-480e-4f91-806b-6735d5b9e446" providerId="ADAL" clId="{3B5A4EDC-C81F-4EBD-A831-7FB0C3B85512}" dt="2023-08-13T06:37:06.035" v="54" actId="21"/>
          <ac:spMkLst>
            <pc:docMk/>
            <pc:sldMk cId="2253588380" sldId="260"/>
            <ac:spMk id="4" creationId="{0AA9C2A4-4DFB-41EB-93A0-D6D33588D320}"/>
          </ac:spMkLst>
        </pc:spChg>
      </pc:sldChg>
      <pc:sldChg chg="modSp mod">
        <pc:chgData name="Narelle Wheaton" userId="6e1b2b30-480e-4f91-806b-6735d5b9e446" providerId="ADAL" clId="{3B5A4EDC-C81F-4EBD-A831-7FB0C3B85512}" dt="2023-08-13T06:36:20.123" v="43" actId="1076"/>
        <pc:sldMkLst>
          <pc:docMk/>
          <pc:sldMk cId="178235031" sldId="261"/>
        </pc:sldMkLst>
        <pc:spChg chg="mod">
          <ac:chgData name="Narelle Wheaton" userId="6e1b2b30-480e-4f91-806b-6735d5b9e446" providerId="ADAL" clId="{3B5A4EDC-C81F-4EBD-A831-7FB0C3B85512}" dt="2023-08-13T06:36:20.123" v="43" actId="1076"/>
          <ac:spMkLst>
            <pc:docMk/>
            <pc:sldMk cId="178235031" sldId="261"/>
            <ac:spMk id="3" creationId="{F6431E7D-885C-4B30-A52E-E004E19DC357}"/>
          </ac:spMkLst>
        </pc:spChg>
      </pc:sldChg>
      <pc:sldChg chg="modSp mod">
        <pc:chgData name="Narelle Wheaton" userId="6e1b2b30-480e-4f91-806b-6735d5b9e446" providerId="ADAL" clId="{3B5A4EDC-C81F-4EBD-A831-7FB0C3B85512}" dt="2023-08-13T06:36:52.515" v="53" actId="1076"/>
        <pc:sldMkLst>
          <pc:docMk/>
          <pc:sldMk cId="4019338601" sldId="262"/>
        </pc:sldMkLst>
        <pc:spChg chg="mod">
          <ac:chgData name="Narelle Wheaton" userId="6e1b2b30-480e-4f91-806b-6735d5b9e446" providerId="ADAL" clId="{3B5A4EDC-C81F-4EBD-A831-7FB0C3B85512}" dt="2023-08-13T06:36:52.515" v="53" actId="1076"/>
          <ac:spMkLst>
            <pc:docMk/>
            <pc:sldMk cId="4019338601" sldId="262"/>
            <ac:spMk id="3" creationId="{F6431E7D-885C-4B30-A52E-E004E19DC357}"/>
          </ac:spMkLst>
        </pc:spChg>
      </pc:sldChg>
      <pc:sldChg chg="addSp modSp">
        <pc:chgData name="Narelle Wheaton" userId="6e1b2b30-480e-4f91-806b-6735d5b9e446" providerId="ADAL" clId="{3B5A4EDC-C81F-4EBD-A831-7FB0C3B85512}" dt="2023-08-13T06:37:06.900" v="55"/>
        <pc:sldMkLst>
          <pc:docMk/>
          <pc:sldMk cId="2219191420" sldId="263"/>
        </pc:sldMkLst>
        <pc:spChg chg="add mod">
          <ac:chgData name="Narelle Wheaton" userId="6e1b2b30-480e-4f91-806b-6735d5b9e446" providerId="ADAL" clId="{3B5A4EDC-C81F-4EBD-A831-7FB0C3B85512}" dt="2023-08-13T06:37:06.900" v="55"/>
          <ac:spMkLst>
            <pc:docMk/>
            <pc:sldMk cId="2219191420" sldId="263"/>
            <ac:spMk id="2" creationId="{DF9CDAE2-B9FB-D9CD-52C7-5B0BCA30E21F}"/>
          </ac:spMkLst>
        </pc:spChg>
      </pc:sldChg>
    </pc:docChg>
  </pc:docChgLst>
  <pc:docChgLst>
    <pc:chgData name="Narelle Wheaton" userId="6e1b2b30-480e-4f91-806b-6735d5b9e446" providerId="ADAL" clId="{035D4CF7-E43B-4F34-B7A2-790486328524}"/>
    <pc:docChg chg="modSld">
      <pc:chgData name="Narelle Wheaton" userId="6e1b2b30-480e-4f91-806b-6735d5b9e446" providerId="ADAL" clId="{035D4CF7-E43B-4F34-B7A2-790486328524}" dt="2022-05-03T03:05:10.746" v="5" actId="1076"/>
      <pc:docMkLst>
        <pc:docMk/>
      </pc:docMkLst>
      <pc:sldChg chg="modSp mod">
        <pc:chgData name="Narelle Wheaton" userId="6e1b2b30-480e-4f91-806b-6735d5b9e446" providerId="ADAL" clId="{035D4CF7-E43B-4F34-B7A2-790486328524}" dt="2022-05-03T03:05:10.746" v="5" actId="1076"/>
        <pc:sldMkLst>
          <pc:docMk/>
          <pc:sldMk cId="2253588380" sldId="260"/>
        </pc:sldMkLst>
        <pc:spChg chg="mod">
          <ac:chgData name="Narelle Wheaton" userId="6e1b2b30-480e-4f91-806b-6735d5b9e446" providerId="ADAL" clId="{035D4CF7-E43B-4F34-B7A2-790486328524}" dt="2022-05-03T03:05:10.746" v="5" actId="1076"/>
          <ac:spMkLst>
            <pc:docMk/>
            <pc:sldMk cId="2253588380" sldId="260"/>
            <ac:spMk id="4" creationId="{0AA9C2A4-4DFB-41EB-93A0-D6D33588D32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8998F-259B-4C24-88FB-653E7A52DA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D6DDDE-FF7F-40A7-9FC5-8D7E4C3F4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01E16-01CF-4250-A21F-35011B6F5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E8587-C043-4B94-9029-D7F120B15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765C0-A9E5-42E9-BFD8-A3098D777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483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DF630-13FF-4CA0-B8EF-80B4DAF0D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BFAD01-F415-425A-939C-A57F37C400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26A50-9DD5-49A4-8E0A-A03040B5D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A6B823-8608-4D7C-9B7B-45C819274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7243B-8EBF-4BBD-87B0-C960DA104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2519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D10E74-4F78-4B73-9AA5-503AD06510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F1EAA4-F3E9-408F-9283-15C1D78344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60E8F-015E-438D-A076-59E70343B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95E32-548A-4F0C-A5E3-0E2B9E329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BAFA5-C944-4F7D-803D-0559B5FF1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258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56F77-20FD-42AA-8BB6-293D2C7DD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2708E-7236-4C9D-842E-AEA83CEE61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0EF94-9408-40E7-BBEB-DA01C5F19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93A37-2DAC-4772-8AEA-9CEFBDB52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79139-DF33-4A50-81E8-68EA95A2D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213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F4295-66DB-4FD5-85BB-8E11808DD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84DA2-8ACD-4E50-ABD6-AEFEA87F0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4A72E-3098-498B-995C-7DBD6A9D0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259048-CEBE-4304-A852-B4D80ADE5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75D0F-C1D8-47A2-94F9-CF84BB5EC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373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F5E11-91BE-4FC8-AE43-C06F55D77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16C0F-329F-4C7A-A6E4-4196FD1875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0B4292-C597-4002-B2A3-FDCA7C1FC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910471-1BDA-4B1B-A787-6054C58DD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E7099-6B5C-40CD-A7D6-4B411CC05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64502C-1989-44DE-82D0-73B46A432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9381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05FB9-AD78-422D-81AA-BC55D9DD0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2B0434-B2F1-4E13-B612-BA670C207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53C49-9A58-46D6-A09A-F9C7ED167F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B7EDE7-60A1-4BA6-8B75-3E0F6F213B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E8A0ED-96E8-4D65-8702-50F0F60738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D2DFDB-445C-4DED-81E5-E455B00D1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39505E-58D8-4491-90C0-7BBCC511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2FEEDF-8979-4F5E-8695-7F70F0CA1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609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1648E-BBCF-4445-9288-2FBD21DAF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CAAE87-5803-479F-80F2-99944E644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536C81-0952-4095-B28C-9FBA6A6AE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1C4BC8-6F39-4FAB-B1D8-19B9E3B5F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491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8ABF77-EE99-4C69-BC83-DC6A88BD9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F0846A-C622-44EB-8C46-167E01BE8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8BA531-B37C-481A-8720-9BD028796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8159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FC064-C799-4DAF-8C79-DD98EF595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EB7E1-073B-4845-A13E-8BA4E1A72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7BF114-C11B-4AA3-97E1-B6E7AA2E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0525B6-5941-4329-A337-AF48B0F8F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FE5675-E895-458B-821E-7EB977983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9D0DB-5FE7-4EC1-9BED-10D2BBCFD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719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7275D-DCA3-4541-A8B8-0FDA71435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CFEC97-141B-4F79-A736-6E1446824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FC1848-2C3E-4795-BA53-FA5D20BADF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2EC401-EF44-4D1A-9DC8-1DDC9C659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648EB-4873-4018-B4B7-669FDC781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0C1C56-C632-43A3-9A00-288AFF225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538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D7736C-223A-4F2D-BC30-EFF2BF1F6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5FF751-54A8-4F9C-9AE0-8EC286D18F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79561-55EE-4E84-9308-789C153123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00DAB-6430-46F3-A028-0EF431DA834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492B9-E12A-4BC2-91C5-6901A9472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F5FBD-4BA2-412F-8E5F-1E3DDF8329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1EAF8-7D75-42CE-B740-9FFCB176E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052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0252"/>
            <a:ext cx="9144000" cy="499749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“Who comes to Me,”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said,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“To him I freely give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Eternal life; though he were dead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henceforth shall he live.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life shall be with gladness filled,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treasure is on high,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Bright sunshine shall his pathway gild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 shall never die.”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815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9714"/>
            <a:ext cx="9144000" cy="275857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Eternal life to all who seek,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67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54386"/>
            <a:ext cx="9144000" cy="494922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</a:t>
            </a:r>
            <a:r>
              <a:rPr lang="en-US" sz="2000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“Who comes to Me,” the Savior said,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“That soul will I supply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portions of that living bread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riches cannot buy.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soul shall never hunger more,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filled shall ever be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plenty from the unfailing store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ever finds in Me.”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836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6875"/>
            <a:ext cx="9144000" cy="270425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Eternal life to all who seek,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35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95127"/>
            <a:ext cx="9144000" cy="486774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“Who comes to Me,”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said,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“Shall constantly partake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stream that from the fountainhead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Alone his thirst can slake.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seeks in faith that fountain pure,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freshness shall retain,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peace and happiness ensure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never thirst again.”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137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4241"/>
            <a:ext cx="9144000" cy="274951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Eternal life to all who seek,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338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7760"/>
            <a:ext cx="9144000" cy="482247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“Who comes to Me,”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said,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“And follows where I lead,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see My light upon him shed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My pastures feed.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more shall darkness cloud his 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love his fear shall quell,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gloom that once obscured his 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presence shall dispel.”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88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431E7D-885C-4B30-A52E-E004E19DC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52526"/>
            <a:ext cx="9144000" cy="3476624"/>
          </a:xfrm>
        </p:spPr>
        <p:txBody>
          <a:bodyPr>
            <a:normAutofit/>
          </a:bodyPr>
          <a:lstStyle/>
          <a:p>
            <a:br>
              <a:rPr lang="en-US" sz="3100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Eternal life to all who seek,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now will give.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9CDAE2-B9FB-D9CD-52C7-5B0BCA30E21F}"/>
              </a:ext>
            </a:extLst>
          </p:cNvPr>
          <p:cNvSpPr txBox="1"/>
          <p:nvPr/>
        </p:nvSpPr>
        <p:spPr>
          <a:xfrm>
            <a:off x="219075" y="6106210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Who comes to me, the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said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William Kitching (1837-1906)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191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395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2022-05-03T02:59:19Z</dcterms:created>
  <dcterms:modified xsi:type="dcterms:W3CDTF">2023-08-13T06:37:27Z</dcterms:modified>
</cp:coreProperties>
</file>