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67" r:id="rId3"/>
    <p:sldId id="269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9AABB6-789D-03B9-8A8F-7AC60C357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35F17D-8EFB-1D66-FD07-9F54C97B7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A53A0A-DC85-7AE7-17FF-701156805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84CE4-221D-4932-8250-BDC3048DF10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51739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A7EA89-31D0-1483-F35F-FC33891A4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7E2236-DB25-9B2A-4150-D20CF5C25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824A16-E5A7-6812-57D5-3CFAFA965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DF9C2-F183-42F7-8CE7-D2E9021C96A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63432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1DDD7C-D41A-FD75-370B-6973E6F37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7CADBE-2CED-DA01-A7AC-15A3D892C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E33368-0BB9-FB21-2B29-714F9C40E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55612-2CC1-4EF6-AC53-16968618F71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13463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5F026B-3461-5D52-C303-564C1D355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9063B1-073F-D9F1-38AB-0D87610FB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706114-DA8C-55E5-65F9-2CA2CDBB7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96BDE-AD8D-45D8-AE9D-52F16E39E0A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78940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58F0B9-9721-8262-22ED-22B06CABE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15538A-4F3E-291E-A321-3BADE7EB3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880767-D1FF-33B1-D8FE-2AA50C301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118F7-4452-44C0-AEBA-649EC39F324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06903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5DF28A5-944F-2FC9-8FCE-14C40AC62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8B50B38-DE38-F5E3-D14F-BC4309FBA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8CADF3E-C9F8-2645-A783-9E1C24DB6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256C0-AD32-47EE-8735-6F47B5B5C3A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58707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BF374A5-F081-0A29-6E4E-97A06486E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DC7E669-CCFC-EDEA-7A84-276451976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0E7EDA0-65B8-BEAC-EA46-3F9DC191A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394FA-EF23-45E6-84FD-39EAEAC8536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02863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FD56229-0B57-1D8D-E2EB-94189C290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6A8208A-EF14-CC4E-15EE-7D608ADB9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2B77666-84E0-8160-886C-7DC55A603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C3670-088E-41DD-A0D2-AD87A737EC3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20046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19E0680-D32A-3CA6-9E3B-95C27EA0A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7913265-60E5-0F0B-037A-1A18A0A4C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ED6E123-093A-0BD6-F8FF-A57268C36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E1369-4C09-4B18-B464-23524C08888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4198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DC0485C-8DB5-22DF-274A-A41AD69270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4F948DA-571A-DD07-ABFA-18CE55C70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E1359D3-5DBA-3716-3615-4F5870A8A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8CD85-6106-462C-882A-922A5D4FEB0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7725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933EECD-7132-EC3E-29CF-C499F1D3A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3CD4D72-E8BB-0BEA-C87D-A38E10ABD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28D19E-3EB3-F2F8-4E9D-CEC00984E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DCB39-B65D-4003-A317-401C9A4683C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66584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8A1F768-64F7-71F9-8C9F-73D8912A25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44CC8D1-034B-A9B7-6DFD-2EFAC47750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3C1A9E-EAD1-3FB5-E450-8F01C2E259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17AD4-3A98-5CD8-ED96-5AE010108B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2FAAFD-579C-AE97-46F5-66695257F8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3BDA634-88A6-466E-AB75-21764734F9F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59E04932-7F04-F859-1B46-9556D47782E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15256" y="913656"/>
            <a:ext cx="9361487" cy="5030688"/>
          </a:xfrm>
        </p:spPr>
        <p:txBody>
          <a:bodyPr rtlCol="0"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Verse 1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My soul is now united to Christ,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the living vine;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His grace I long have slighted,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but now I feel him mine;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I was to God a stranger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till Jesus took me in,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He freed my soul from danger and pardoned all my sin.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en-AU" altLang="en-US" sz="44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>
            <a:extLst>
              <a:ext uri="{FF2B5EF4-FFF2-40B4-BE49-F238E27FC236}">
                <a16:creationId xmlns:a16="http://schemas.microsoft.com/office/drawing/2014/main" id="{DB33AD9B-2D41-72EF-9E0E-5C41953EE11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9788" y="836613"/>
            <a:ext cx="10296525" cy="5256212"/>
          </a:xfrm>
        </p:spPr>
        <p:txBody>
          <a:bodyPr rtlCol="0">
            <a:normAutofit fontScale="85000" lnSpcReduction="2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dirty="0"/>
              <a:t>Verse 2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Soon as my all I ventured 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on the atoning blood,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The Holy Spirit entered, 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and I was born of God;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My sins are all forgiven, 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I feel his blood applied,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And I shall go to Heaven 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if I in Christ abide.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>
            <a:extLst>
              <a:ext uri="{FF2B5EF4-FFF2-40B4-BE49-F238E27FC236}">
                <a16:creationId xmlns:a16="http://schemas.microsoft.com/office/drawing/2014/main" id="{15D63F45-9721-88FE-EF6C-D54535A17DA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2313" y="692150"/>
            <a:ext cx="8458200" cy="4968875"/>
          </a:xfrm>
        </p:spPr>
        <p:txBody>
          <a:bodyPr rtlCol="0"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3000" dirty="0"/>
              <a:t>Verse 3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By floods and flames surrounded,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I still my way pursue,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Nor shall I be confounded,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with Glory in my view;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Still Christ is my salvation;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what can I covet more?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I fear no condemnation,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my Father's wrath is o'er. </a:t>
            </a:r>
            <a:endParaRPr lang="en-AU" altLang="en-US" sz="4300" dirty="0"/>
          </a:p>
        </p:txBody>
      </p:sp>
      <p:sp>
        <p:nvSpPr>
          <p:cNvPr id="4099" name="TextBox 8">
            <a:extLst>
              <a:ext uri="{FF2B5EF4-FFF2-40B4-BE49-F238E27FC236}">
                <a16:creationId xmlns:a16="http://schemas.microsoft.com/office/drawing/2014/main" id="{5EE6DF93-F8CE-F451-7F09-4CB14EFB44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5842000"/>
            <a:ext cx="6096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400"/>
              <a:t>My soul is now united to Christ, the living vine </a:t>
            </a:r>
          </a:p>
          <a:p>
            <a:pPr eaLnBrk="1" hangingPunct="1"/>
            <a:r>
              <a:rPr lang="en-US" altLang="en-US" sz="1400"/>
              <a:t>Hugh Bourne (1772-1852), William Sanders (1799-c1881)</a:t>
            </a:r>
          </a:p>
          <a:p>
            <a:pPr eaLnBrk="1" hangingPunct="1"/>
            <a:r>
              <a:rPr lang="en-US" altLang="en-US" sz="1400"/>
              <a:t>© The General of The Salvation Army </a:t>
            </a:r>
            <a:endParaRPr lang="en-AU" altLang="en-US" sz="14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178</Words>
  <Application>Microsoft Office PowerPoint</Application>
  <PresentationFormat>Widescreen</PresentationFormat>
  <Paragraphs>29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361. My Soul Is Now United to Christ</dc:title>
  <dc:creator>E. Langley Smith</dc:creator>
  <cp:lastModifiedBy>Narelle Wheaton</cp:lastModifiedBy>
  <cp:revision>6</cp:revision>
  <dcterms:created xsi:type="dcterms:W3CDTF">2001-11-03T09:47:49Z</dcterms:created>
  <dcterms:modified xsi:type="dcterms:W3CDTF">2023-08-13T07:54:48Z</dcterms:modified>
</cp:coreProperties>
</file>