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5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BCCAA17A-F5EC-4D85-8E57-4516223F42C6}"/>
    <pc:docChg chg="modSld">
      <pc:chgData name="Narelle Wheaton" userId="6e1b2b30-480e-4f91-806b-6735d5b9e446" providerId="ADAL" clId="{BCCAA17A-F5EC-4D85-8E57-4516223F42C6}" dt="2023-08-13T08:20:17.473" v="1" actId="1076"/>
      <pc:docMkLst>
        <pc:docMk/>
      </pc:docMkLst>
      <pc:sldChg chg="modSp mod">
        <pc:chgData name="Narelle Wheaton" userId="6e1b2b30-480e-4f91-806b-6735d5b9e446" providerId="ADAL" clId="{BCCAA17A-F5EC-4D85-8E57-4516223F42C6}" dt="2023-08-13T08:20:17.473" v="1" actId="1076"/>
        <pc:sldMkLst>
          <pc:docMk/>
          <pc:sldMk cId="3615450540" sldId="256"/>
        </pc:sldMkLst>
        <pc:spChg chg="mod">
          <ac:chgData name="Narelle Wheaton" userId="6e1b2b30-480e-4f91-806b-6735d5b9e446" providerId="ADAL" clId="{BCCAA17A-F5EC-4D85-8E57-4516223F42C6}" dt="2023-08-13T08:20:17.473" v="1" actId="1076"/>
          <ac:spMkLst>
            <pc:docMk/>
            <pc:sldMk cId="3615450540" sldId="256"/>
            <ac:spMk id="3" creationId="{6A1760E6-5E08-41DC-A656-60985058ACAD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FC0296-0047-4D46-AB85-A176CFBB24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3730AF-6D30-44B1-A6D6-BC60B79EAEA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C51DC6-3439-4D4C-BA29-D7538A70ED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74544-8777-4A57-8528-F6EBD2579DCB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3CCCCF-2AB1-465E-B016-41667111DC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6E2024-7D89-4ACE-AC17-13B084D3D5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B9A9A0-2FAC-49D4-9216-F5FA5D9E2D1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287164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1C2779-389C-437F-9821-1BC8FAE5DC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71316D9-A1C8-4A36-88D5-EF609C3E93E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07D884-C3A0-4535-8D74-9AE3973ED8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74544-8777-4A57-8528-F6EBD2579DCB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A0B124-08FD-40E8-AE04-3BD47F7ABC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C4B875-423D-47B8-A3B2-DED343156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B9A9A0-2FAC-49D4-9216-F5FA5D9E2D1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203879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9061EB0-3D07-40F0-9A20-E828D26F700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C5C27A0-3B76-4708-A2BE-0E0C8217308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DC7E41-4656-4D84-935A-522C8409B4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74544-8777-4A57-8528-F6EBD2579DCB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37780E-6E1C-4840-8A31-01138D3D1A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DB1810-DEE3-4EE9-A6B0-CD9CEDEA01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B9A9A0-2FAC-49D4-9216-F5FA5D9E2D1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655030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BE40C7-9545-4398-A88C-3DA2E3E3E6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490F0A-5BF6-4F76-A38C-EA5FB02DFE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921C40-F32F-40B0-8640-E30940DE7B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74544-8777-4A57-8528-F6EBD2579DCB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FE6C62-6DD0-4BBD-9317-3A81050777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46E50B-0D04-4910-9E6C-943E325990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B9A9A0-2FAC-49D4-9216-F5FA5D9E2D1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382512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B82C83-EA42-4E6A-82DD-67870F074B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E25694-4C01-4E6C-A6E6-2C67B99D81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6221C4-0D3C-4736-8913-687AC3ED04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74544-8777-4A57-8528-F6EBD2579DCB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D21577-C951-4739-8A0B-903B024464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199D54-B823-4533-9A50-CBD271EB2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B9A9A0-2FAC-49D4-9216-F5FA5D9E2D1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01260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2606CB-0EDC-456D-B4FF-B93D72C8E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A151A2-74DA-49B4-A509-241C5CEAC8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28E397-CAA6-4B1C-B5E7-B6CFE02DE2A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D50957-3452-451D-9578-0F6237870C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74544-8777-4A57-8528-F6EBD2579DCB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8BA3470-9089-4AF7-A7F3-798D1F9AA0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2773A64-78A1-4303-A41B-DB874FFE31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B9A9A0-2FAC-49D4-9216-F5FA5D9E2D1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096107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5369A7-80D8-4FC8-B6B1-F44F87E483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F43A1A-C9E8-4572-8C5F-89A637E0D5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E77A7EA-2B81-41B9-BF82-8D442A40C5E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5A6AA5B-D7A8-4589-8477-6E3345070BE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3A32DDC-1CF7-4612-96D4-5EBB71E9BEA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E417383-CADC-4612-A5F2-51161931DE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74544-8777-4A57-8528-F6EBD2579DCB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E2F4B42-1412-419E-993E-8BD6CF1C5A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FD1617C-86FD-41D8-AFD2-B4E6678934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B9A9A0-2FAC-49D4-9216-F5FA5D9E2D1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075029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22D841-7BFD-42C0-ACD3-1E46CF59EB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A8C37A3-1924-4A9D-9414-DB72012681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74544-8777-4A57-8528-F6EBD2579DCB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3BF5FA5-D5EA-43AE-B38D-F62DBEFF75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AFDDB32-3450-490D-B6A9-678B24395D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B9A9A0-2FAC-49D4-9216-F5FA5D9E2D1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674490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9577DFE-C51D-41EC-A50C-272AD1F4A7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74544-8777-4A57-8528-F6EBD2579DCB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CB159E-BB77-4D00-8956-23953FF5AE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811385F-225F-4F70-9BDF-4E5190A300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B9A9A0-2FAC-49D4-9216-F5FA5D9E2D1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210089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3FDF2D-C203-4009-8602-9203276A31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C1E2CF-243F-40EA-AA90-7649A6ED62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181B9ED-4230-441C-998D-B2F49E4F3E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351DA31-AFCA-4D2C-9C98-6412821EC2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74544-8777-4A57-8528-F6EBD2579DCB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E6471BD-B660-4029-9BC5-ADF15E5F3C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A0CD74C-204F-4191-BA04-6F3372452B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B9A9A0-2FAC-49D4-9216-F5FA5D9E2D1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282748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E8E4FB-5BDA-405A-B269-135BB226EB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0A9E0F8-E4D9-47C2-BB6B-1C40B739F54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272595D-F800-4F0B-B6E0-8DC8424217B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49BBCB4-278C-4662-83AD-2AC77A0704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74544-8777-4A57-8528-F6EBD2579DCB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AC6B41D-DF21-47FC-95D1-1582AE8E1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244465A-7580-4213-9CAC-B04AC3F65E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B9A9A0-2FAC-49D4-9216-F5FA5D9E2D1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813222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A1C0F5A-2188-44B3-8302-CFD1F2AE96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B41DDD-E1CF-4865-AFA6-582507278F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3910C9-7A57-4BC4-82C2-61B622243F9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174544-8777-4A57-8528-F6EBD2579DCB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B4CB77-32E5-40CA-BB4A-F969C2E199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893AB8-1888-4A8D-8F30-A4868C0ACE2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B9A9A0-2FAC-49D4-9216-F5FA5D9E2D1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747250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A1760E6-5E08-41DC-A656-60985058ACA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202860"/>
            <a:ext cx="9144000" cy="2452279"/>
          </a:xfrm>
        </p:spPr>
        <p:txBody>
          <a:bodyPr>
            <a:normAutofit/>
          </a:bodyPr>
          <a:lstStyle/>
          <a:p>
            <a:r>
              <a:rPr lang="en-AU" sz="4000" dirty="0">
                <a:solidFill>
                  <a:schemeClr val="bg1"/>
                </a:solidFill>
              </a:rPr>
              <a:t>We're all seeking the same Saviour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We're all seeking the </a:t>
            </a:r>
            <a:r>
              <a:rPr lang="en-AU" sz="4000" dirty="0" err="1">
                <a:solidFill>
                  <a:schemeClr val="bg1"/>
                </a:solidFill>
              </a:rPr>
              <a:t>selfsame</a:t>
            </a:r>
            <a:r>
              <a:rPr lang="en-AU" sz="4000" dirty="0">
                <a:solidFill>
                  <a:schemeClr val="bg1"/>
                </a:solidFill>
              </a:rPr>
              <a:t> Lord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We're all claiming the same cleansing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dirty="0">
                <a:solidFill>
                  <a:schemeClr val="bg1"/>
                </a:solidFill>
              </a:rPr>
              <a:t>We're all finding our peace restored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547F347-4974-4D13-A67B-E1112BA72E97}"/>
              </a:ext>
            </a:extLst>
          </p:cNvPr>
          <p:cNvSpPr/>
          <p:nvPr/>
        </p:nvSpPr>
        <p:spPr>
          <a:xfrm>
            <a:off x="257175" y="5728038"/>
            <a:ext cx="6096000" cy="90024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CCLI Song # 784789</a:t>
            </a:r>
          </a:p>
          <a:p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John </a:t>
            </a:r>
            <a:r>
              <a:rPr lang="en-AU" sz="1050" b="0" i="0" dirty="0" err="1">
                <a:solidFill>
                  <a:schemeClr val="bg1"/>
                </a:solidFill>
                <a:effectLst/>
                <a:latin typeface="akagi_probook"/>
              </a:rPr>
              <a:t>Gowans</a:t>
            </a:r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 | John Larsson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© 1987 Salvationist Publishing &amp; Supplies Ltd. (Admin. by </a:t>
            </a:r>
            <a:r>
              <a:rPr lang="en-AU" sz="1050" b="0" i="0" dirty="0" err="1">
                <a:solidFill>
                  <a:schemeClr val="bg1"/>
                </a:solidFill>
                <a:effectLst/>
                <a:latin typeface="akagi_probook"/>
              </a:rPr>
              <a:t>CopyCare</a:t>
            </a:r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 Pacific Pty. Ltd.)</a:t>
            </a:r>
          </a:p>
          <a:p>
            <a:r>
              <a:rPr lang="en-AU" sz="105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AU" sz="105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AU" sz="105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AU" sz="105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AU" sz="105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AU" sz="105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AU" sz="1050" b="0" i="1" dirty="0">
              <a:solidFill>
                <a:schemeClr val="bg1"/>
              </a:solidFill>
              <a:effectLst/>
              <a:latin typeface="akagi_probook"/>
            </a:endParaRPr>
          </a:p>
          <a:p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CCLI Licence # </a:t>
            </a:r>
          </a:p>
        </p:txBody>
      </p:sp>
    </p:spTree>
    <p:extLst>
      <p:ext uri="{BB962C8B-B14F-4D97-AF65-F5344CB8AC3E}">
        <p14:creationId xmlns:p14="http://schemas.microsoft.com/office/powerpoint/2010/main" val="36154505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77</Words>
  <Application>Microsoft Office PowerPoint</Application>
  <PresentationFormat>Widescreen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akagi_probook</vt:lpstr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2022-02-10T08:14:09Z</dcterms:created>
  <dcterms:modified xsi:type="dcterms:W3CDTF">2023-08-13T08:20:28Z</dcterms:modified>
</cp:coreProperties>
</file>